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10" r:id="rId5"/>
    <p:sldMasterId id="2147483722" r:id="rId6"/>
    <p:sldMasterId id="2147483734" r:id="rId7"/>
    <p:sldMasterId id="2147483746" r:id="rId8"/>
    <p:sldMasterId id="2147483758" r:id="rId9"/>
    <p:sldMasterId id="2147483770" r:id="rId10"/>
    <p:sldMasterId id="2147483782" r:id="rId11"/>
    <p:sldMasterId id="2147483794" r:id="rId12"/>
    <p:sldMasterId id="2147483806" r:id="rId13"/>
    <p:sldMasterId id="2147483818" r:id="rId14"/>
    <p:sldMasterId id="2147483820" r:id="rId15"/>
    <p:sldMasterId id="2147483832" r:id="rId16"/>
    <p:sldMasterId id="2147483845" r:id="rId17"/>
  </p:sldMasterIdLst>
  <p:notesMasterIdLst>
    <p:notesMasterId r:id="rId86"/>
  </p:notesMasterIdLst>
  <p:sldIdLst>
    <p:sldId id="435" r:id="rId18"/>
    <p:sldId id="501" r:id="rId19"/>
    <p:sldId id="503" r:id="rId20"/>
    <p:sldId id="437" r:id="rId21"/>
    <p:sldId id="438" r:id="rId22"/>
    <p:sldId id="439" r:id="rId23"/>
    <p:sldId id="440" r:id="rId24"/>
    <p:sldId id="441" r:id="rId25"/>
    <p:sldId id="442" r:id="rId26"/>
    <p:sldId id="443" r:id="rId27"/>
    <p:sldId id="444"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0" r:id="rId44"/>
    <p:sldId id="461" r:id="rId45"/>
    <p:sldId id="462" r:id="rId46"/>
    <p:sldId id="463" r:id="rId47"/>
    <p:sldId id="464" r:id="rId48"/>
    <p:sldId id="465" r:id="rId49"/>
    <p:sldId id="466" r:id="rId50"/>
    <p:sldId id="467" r:id="rId51"/>
    <p:sldId id="468" r:id="rId52"/>
    <p:sldId id="469" r:id="rId53"/>
    <p:sldId id="470" r:id="rId54"/>
    <p:sldId id="471" r:id="rId55"/>
    <p:sldId id="472" r:id="rId56"/>
    <p:sldId id="473" r:id="rId57"/>
    <p:sldId id="474" r:id="rId58"/>
    <p:sldId id="475" r:id="rId59"/>
    <p:sldId id="476" r:id="rId60"/>
    <p:sldId id="477" r:id="rId61"/>
    <p:sldId id="478" r:id="rId62"/>
    <p:sldId id="479" r:id="rId63"/>
    <p:sldId id="480" r:id="rId64"/>
    <p:sldId id="481" r:id="rId65"/>
    <p:sldId id="482" r:id="rId66"/>
    <p:sldId id="483" r:id="rId67"/>
    <p:sldId id="484" r:id="rId68"/>
    <p:sldId id="485" r:id="rId69"/>
    <p:sldId id="486" r:id="rId70"/>
    <p:sldId id="487" r:id="rId71"/>
    <p:sldId id="488" r:id="rId72"/>
    <p:sldId id="489" r:id="rId73"/>
    <p:sldId id="490" r:id="rId74"/>
    <p:sldId id="491" r:id="rId75"/>
    <p:sldId id="492" r:id="rId76"/>
    <p:sldId id="493" r:id="rId77"/>
    <p:sldId id="494" r:id="rId78"/>
    <p:sldId id="495" r:id="rId79"/>
    <p:sldId id="496" r:id="rId80"/>
    <p:sldId id="497" r:id="rId81"/>
    <p:sldId id="498" r:id="rId82"/>
    <p:sldId id="499" r:id="rId83"/>
    <p:sldId id="500" r:id="rId84"/>
    <p:sldId id="345"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755" autoAdjust="0"/>
  </p:normalViewPr>
  <p:slideViewPr>
    <p:cSldViewPr snapToGrid="0" snapToObjects="1">
      <p:cViewPr>
        <p:scale>
          <a:sx n="85" d="100"/>
          <a:sy n="85" d="100"/>
        </p:scale>
        <p:origin x="2944" y="9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presProps" Target="pres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0F15C8-3AB9-D045-8E81-5526EC4E3DA1}" type="slidenum">
              <a:rPr lang="en-US" sz="1200">
                <a:solidFill>
                  <a:srgbClr val="000000"/>
                </a:solidFill>
              </a:rPr>
              <a:pPr eaLnBrk="1" hangingPunct="1"/>
              <a:t>10</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A76F66-1A2A-5544-8AEF-C58B7B357135}" type="slidenum">
              <a:rPr lang="en-US" sz="1200">
                <a:solidFill>
                  <a:srgbClr val="000000"/>
                </a:solidFill>
              </a:rPr>
              <a:pPr eaLnBrk="1" hangingPunct="1"/>
              <a:t>11</a:t>
            </a:fld>
            <a:endParaRPr lang="en-US" sz="1200">
              <a:solidFill>
                <a:srgbClr val="000000"/>
              </a:solidFill>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EC669B-3EC7-2C44-B06E-E9724D2059A0}" type="slidenum">
              <a:rPr lang="en-US" sz="1200">
                <a:solidFill>
                  <a:srgbClr val="000000"/>
                </a:solidFill>
              </a:rPr>
              <a:pPr eaLnBrk="1" hangingPunct="1"/>
              <a:t>12</a:t>
            </a:fld>
            <a:endParaRPr lang="en-US" sz="1200">
              <a:solidFill>
                <a:srgbClr val="000000"/>
              </a:solidFill>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Annas was illegal.</a:t>
            </a: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7F2C9E-E13F-FB4B-8492-2431F1B71438}" type="slidenum">
              <a:rPr lang="en-US" sz="1200">
                <a:solidFill>
                  <a:srgbClr val="000000"/>
                </a:solidFill>
              </a:rPr>
              <a:pPr eaLnBrk="1" hangingPunct="1"/>
              <a:t>13</a:t>
            </a:fld>
            <a:endParaRPr lang="en-US" sz="1200">
              <a:solidFill>
                <a:srgbClr val="000000"/>
              </a:solidFill>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 trial by Caiaphas was also illegal. </a:t>
            </a: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267618-9AFA-EA4A-AF90-17CA0C371A07}" type="slidenum">
              <a:rPr lang="en-US" sz="1200">
                <a:solidFill>
                  <a:srgbClr val="000000"/>
                </a:solidFill>
              </a:rPr>
              <a:pPr eaLnBrk="1" hangingPunct="1"/>
              <a:t>14</a:t>
            </a:fld>
            <a:endParaRPr lang="en-US" sz="1200">
              <a:solidFill>
                <a:srgbClr val="000000"/>
              </a:solidFill>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D13A74-DE54-EF48-A5FC-03ADEFC7831E}" type="slidenum">
              <a:rPr lang="en-US" sz="1200">
                <a:solidFill>
                  <a:srgbClr val="000000"/>
                </a:solidFill>
              </a:rPr>
              <a:pPr eaLnBrk="1" hangingPunct="1"/>
              <a:t>15</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Then the trials by Romans were illegal.</a:t>
            </a:r>
            <a:r>
              <a:rPr lang="en-US" sz="1200" kern="1200" baseline="0" dirty="0">
                <a:solidFill>
                  <a:schemeClr val="tx1"/>
                </a:solidFill>
                <a:effectLst/>
                <a:latin typeface="Arial" charset="0"/>
                <a:ea typeface="ＭＳ Ｐゴシック" charset="0"/>
                <a:cs typeface="ＭＳ Ｐゴシック" charset="0"/>
              </a:rPr>
              <a:t> They also charged Jesus treason but never proved their claim.</a:t>
            </a:r>
            <a:endParaRPr lang="en-US" dirty="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CB05B-2D6B-D044-8420-DA5F612467C8}" type="slidenum">
              <a:rPr lang="en-US" sz="1200">
                <a:solidFill>
                  <a:srgbClr val="000000"/>
                </a:solidFill>
              </a:rPr>
              <a:pPr eaLnBrk="1" hangingPunct="1"/>
              <a:t>16</a:t>
            </a:fld>
            <a:endParaRPr lang="en-US" sz="1200">
              <a:solidFill>
                <a:srgbClr val="000000"/>
              </a:solidFill>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Today in John 19:16b-42 we finish the passion account where it shows how Christ </a:t>
            </a:r>
            <a:r>
              <a:rPr lang="en-US" sz="1200" i="1" kern="1200" dirty="0">
                <a:solidFill>
                  <a:schemeClr val="tx1"/>
                </a:solidFill>
                <a:effectLst/>
                <a:latin typeface="Arial" charset="0"/>
                <a:ea typeface="ＭＳ Ｐゴシック" charset="0"/>
                <a:cs typeface="ＭＳ Ｐゴシック" charset="0"/>
              </a:rPr>
              <a:t>voluntarily</a:t>
            </a:r>
            <a:r>
              <a:rPr lang="en-US" sz="1200" kern="1200" dirty="0">
                <a:solidFill>
                  <a:schemeClr val="tx1"/>
                </a:solidFill>
                <a:effectLst/>
                <a:latin typeface="Arial" charset="0"/>
                <a:ea typeface="ＭＳ Ｐゴシック" charset="0"/>
                <a:cs typeface="ＭＳ Ｐゴシック" charset="0"/>
              </a:rPr>
              <a:t> gave his life </a:t>
            </a:r>
            <a:r>
              <a:rPr lang="en-US" sz="1200" i="1" kern="1200" dirty="0">
                <a:solidFill>
                  <a:schemeClr val="tx1"/>
                </a:solidFill>
                <a:effectLst/>
                <a:latin typeface="Arial" charset="0"/>
                <a:ea typeface="ＭＳ Ｐゴシック" charset="0"/>
                <a:cs typeface="ＭＳ Ｐゴシック" charset="0"/>
              </a:rPr>
              <a:t>for us.</a:t>
            </a:r>
            <a:r>
              <a:rPr lang="en-SG" dirty="0">
                <a:effectLst/>
              </a:rPr>
              <a:t> </a:t>
            </a: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kern="1200" dirty="0">
                <a:solidFill>
                  <a:schemeClr val="tx1"/>
                </a:solidFill>
                <a:effectLst/>
                <a:latin typeface="Arial"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0515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850EF-ACA3-E849-8307-E7C93FD3CF8F}" type="slidenum">
              <a:rPr lang="en-US" sz="1200">
                <a:solidFill>
                  <a:srgbClr val="000000"/>
                </a:solidFill>
              </a:rPr>
              <a:pPr eaLnBrk="1" hangingPunct="1"/>
              <a:t>18</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FB4330-CE6D-F942-A9DD-C03FEE79AAF7}" type="slidenum">
              <a:rPr lang="en-US" sz="1200">
                <a:solidFill>
                  <a:srgbClr val="000000"/>
                </a:solidFill>
              </a:rPr>
              <a:pPr eaLnBrk="1" hangingPunct="1"/>
              <a:t>19</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ru-RU" dirty="0"/>
              <a:t>"</a:t>
            </a:r>
            <a:r>
              <a:rPr lang="en-SG" dirty="0"/>
              <a:t>good.</a:t>
            </a:r>
            <a:r>
              <a:rPr lang="ru-RU" dirty="0"/>
              <a:t>"</a:t>
            </a:r>
            <a:r>
              <a:rPr lang="en-SG" dirty="0"/>
              <a:t>  No other religion refers to the death of their leader as </a:t>
            </a:r>
            <a:r>
              <a:rPr lang="ru-RU" dirty="0"/>
              <a:t>"</a:t>
            </a:r>
            <a:r>
              <a:rPr lang="en-SG" dirty="0"/>
              <a:t>good.</a:t>
            </a:r>
            <a:r>
              <a:rPr lang="ru-RU"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DFE76-BD0C-084F-A165-025CE76728C5}" type="slidenum">
              <a:rPr lang="en-US" sz="1200">
                <a:solidFill>
                  <a:srgbClr val="000000"/>
                </a:solidFill>
              </a:rPr>
              <a:pPr eaLnBrk="1" hangingPunct="1"/>
              <a:t>20</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in </a:t>
            </a:r>
            <a:r>
              <a:rPr lang="en-US" sz="1200" u="sng" kern="1200" dirty="0">
                <a:solidFill>
                  <a:schemeClr val="tx1"/>
                </a:solidFill>
                <a:effectLst/>
                <a:latin typeface="Arial" charset="0"/>
                <a:ea typeface="ＭＳ Ｐゴシック" charset="0"/>
                <a:cs typeface="ＭＳ Ｐゴシック" charset="0"/>
              </a:rPr>
              <a:t>public crucifixion</a:t>
            </a:r>
            <a:r>
              <a:rPr lang="en-US" sz="1200" kern="1200" dirty="0">
                <a:solidFill>
                  <a:schemeClr val="tx1"/>
                </a:solidFill>
                <a:effectLst/>
                <a:latin typeface="Arial" charset="0"/>
                <a:ea typeface="ＭＳ Ｐゴシック" charset="0"/>
                <a:cs typeface="ＭＳ Ｐゴシック" charset="0"/>
              </a:rPr>
              <a:t> amidst contempt by the Jews (19:</a:t>
            </a:r>
            <a:r>
              <a:rPr lang="en-US" sz="1200" u="sng" kern="1200" dirty="0">
                <a:solidFill>
                  <a:schemeClr val="tx1"/>
                </a:solidFill>
                <a:effectLst/>
                <a:latin typeface="Arial" charset="0"/>
                <a:ea typeface="ＭＳ Ｐゴシック" charset="0"/>
                <a:cs typeface="ＭＳ Ｐゴシック" charset="0"/>
              </a:rPr>
              <a:t>18-22</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644D52-1777-EE48-A94B-D86F609436C6}" type="slidenum">
              <a:rPr lang="en-US" sz="1200">
                <a:solidFill>
                  <a:srgbClr val="000000"/>
                </a:solidFill>
              </a:rPr>
              <a:pPr eaLnBrk="1" hangingPunct="1"/>
              <a:t>21</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54F00A-4B2E-1D47-93E1-B3BB9BC2855F}" type="slidenum">
              <a:rPr lang="en-US" sz="1200">
                <a:solidFill>
                  <a:srgbClr val="000000"/>
                </a:solidFill>
              </a:rPr>
              <a:pPr eaLnBrk="1" hangingPunct="1"/>
              <a:t>22</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crucifixion was definitely public—on a main road either at the Garden Tomb or Church of the Holy Sepulcher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7602A6-F543-0B44-A82E-85D82495D397}" type="slidenum">
              <a:rPr lang="en-US" sz="1200">
                <a:solidFill>
                  <a:srgbClr val="000000"/>
                </a:solidFill>
              </a:rPr>
              <a:pPr eaLnBrk="1" hangingPunct="1"/>
              <a:t>23</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937C54-2B60-CC4B-B9FE-0E078F67BF76}" type="slidenum">
              <a:rPr lang="en-US" sz="1200">
                <a:solidFill>
                  <a:srgbClr val="000000"/>
                </a:solidFill>
              </a:rPr>
              <a:pPr eaLnBrk="1" hangingPunct="1"/>
              <a:t>24</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Interestingly, the northern site for the crucifixion of Christ is the outcropping that looks like a skull at Gordon’s Calvary</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0168DD-6DBB-8843-8DB4-82E4B0AA45D3}" type="slidenum">
              <a:rPr lang="en-US" sz="1200">
                <a:solidFill>
                  <a:srgbClr val="000000"/>
                </a:solidFill>
              </a:rPr>
              <a:pPr eaLnBrk="1" hangingPunct="1"/>
              <a:t>25</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C80AE7-248E-2641-AEBA-BAA1E3789A54}" type="slidenum">
              <a:rPr lang="en-US" sz="1200">
                <a:solidFill>
                  <a:srgbClr val="000000"/>
                </a:solidFill>
              </a:rPr>
              <a:pPr eaLnBrk="1" hangingPunct="1"/>
              <a:t>26</a:t>
            </a:fld>
            <a:endParaRPr lang="en-US" sz="1200">
              <a:solidFill>
                <a:srgbClr val="000000"/>
              </a:solidFill>
            </a:endParaRPr>
          </a:p>
        </p:txBody>
      </p:sp>
      <p:sp>
        <p:nvSpPr>
          <p:cNvPr id="20480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cs typeface="+mn-cs"/>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Jesus fulfilled Scripture by allowing His clothes to be divided and bargained for (19:23-24).</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cs typeface="+mn-cs"/>
              </a:rPr>
              <a:t>One might think that Jesus would, at the least, have his mother take his clothes—but no, he was not spared the indignity of even having his clothes taken from him.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F6C46D-F701-5143-8B58-972313BD0A78}" type="slidenum">
              <a:rPr lang="en-US" sz="1200">
                <a:solidFill>
                  <a:srgbClr val="000000"/>
                </a:solidFill>
              </a:rPr>
              <a:pPr eaLnBrk="1" hangingPunct="1"/>
              <a:t>27</a:t>
            </a:fld>
            <a:endParaRPr lang="en-US" sz="1200">
              <a:solidFill>
                <a:srgbClr val="000000"/>
              </a:solidFill>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Warren W. Wiersbe, </a:t>
            </a:r>
            <a:r>
              <a:rPr lang="en-US" sz="1200" i="1" kern="1200" dirty="0">
                <a:solidFill>
                  <a:schemeClr val="tx1"/>
                </a:solidFill>
                <a:effectLst/>
                <a:latin typeface="Arial" charset="0"/>
                <a:ea typeface="ＭＳ Ｐゴシック" charset="0"/>
                <a:cs typeface="ＭＳ Ｐゴシック" charset="0"/>
              </a:rPr>
              <a:t>The Bible Exposition Commentary</a:t>
            </a:r>
            <a:r>
              <a:rPr lang="en-US" sz="1200" kern="1200" dirty="0">
                <a:solidFill>
                  <a:schemeClr val="tx1"/>
                </a:solidFill>
                <a:effectLst/>
                <a:latin typeface="Arial" charset="0"/>
                <a:ea typeface="ＭＳ Ｐゴシック" charset="0"/>
                <a:cs typeface="ＭＳ Ｐゴシック" charset="0"/>
              </a:rPr>
              <a:t> (Wheaton, Ill.: Victor Books, 1996, c1989), </a:t>
            </a:r>
            <a:r>
              <a:rPr lang="en-US" sz="1200" kern="1200" dirty="0" err="1">
                <a:solidFill>
                  <a:schemeClr val="tx1"/>
                </a:solidFill>
                <a:effectLst/>
                <a:latin typeface="Arial" charset="0"/>
                <a:ea typeface="ＭＳ Ｐゴシック" charset="0"/>
                <a:cs typeface="ＭＳ Ｐゴシック" charset="0"/>
              </a:rPr>
              <a:t>Jn</a:t>
            </a:r>
            <a:r>
              <a:rPr lang="en-US" sz="1200" kern="1200" dirty="0">
                <a:solidFill>
                  <a:schemeClr val="tx1"/>
                </a:solidFill>
                <a:effectLst/>
                <a:latin typeface="Arial" charset="0"/>
                <a:ea typeface="ＭＳ Ｐゴシック" charset="0"/>
                <a:cs typeface="ＭＳ Ｐゴシック" charset="0"/>
              </a:rPr>
              <a:t> 19:17.</a:t>
            </a:r>
            <a:r>
              <a:rPr lang="en-SG" dirty="0">
                <a:effectLst/>
              </a:rPr>
              <a:t> </a:t>
            </a:r>
            <a:endParaRPr lang="en-US" dirty="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5748F-DCE6-9142-A25E-2CF0ED7605DF}" type="slidenum">
              <a:rPr lang="en-US" sz="1200">
                <a:solidFill>
                  <a:srgbClr val="000000"/>
                </a:solidFill>
              </a:rPr>
              <a:pPr eaLnBrk="1" hangingPunct="1"/>
              <a:t>28</a:t>
            </a:fld>
            <a:endParaRPr lang="en-US" sz="1200">
              <a:solidFill>
                <a:srgbClr val="000000"/>
              </a:solidFill>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A3ADDA-4C05-A84B-9D83-5CF7A67BC2BA}" type="slidenum">
              <a:rPr lang="en-US" sz="1200">
                <a:solidFill>
                  <a:srgbClr val="000000"/>
                </a:solidFill>
              </a:rPr>
              <a:pPr eaLnBrk="1" hangingPunct="1"/>
              <a:t>29</a:t>
            </a:fld>
            <a:endParaRPr lang="en-US" sz="1200">
              <a:solidFill>
                <a:srgbClr val="000000"/>
              </a:solidFill>
            </a:endParaRPr>
          </a:p>
        </p:txBody>
      </p:sp>
      <p:sp>
        <p:nvSpPr>
          <p:cNvPr id="2109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died selflessly by committing </a:t>
            </a:r>
            <a:r>
              <a:rPr lang="en-US" sz="1200" u="sng" kern="1200" dirty="0">
                <a:solidFill>
                  <a:schemeClr val="tx1"/>
                </a:solidFill>
                <a:effectLst/>
                <a:latin typeface="Arial" charset="0"/>
                <a:ea typeface="ＭＳ Ｐゴシック" charset="0"/>
                <a:cs typeface="ＭＳ Ｐゴシック" charset="0"/>
              </a:rPr>
              <a:t>care for His mother</a:t>
            </a:r>
            <a:r>
              <a:rPr lang="en-US" sz="1200" kern="1200" dirty="0">
                <a:solidFill>
                  <a:schemeClr val="tx1"/>
                </a:solidFill>
                <a:effectLst/>
                <a:latin typeface="Arial" charset="0"/>
                <a:ea typeface="ＭＳ Ｐゴシック" charset="0"/>
                <a:cs typeface="ＭＳ Ｐゴシック" charset="0"/>
              </a:rPr>
              <a:t> to His disciple John (19:</a:t>
            </a:r>
            <a:r>
              <a:rPr lang="en-US" sz="1200" u="sng" kern="1200" dirty="0">
                <a:solidFill>
                  <a:schemeClr val="tx1"/>
                </a:solidFill>
                <a:effectLst/>
                <a:latin typeface="Arial" charset="0"/>
                <a:ea typeface="ＭＳ Ｐゴシック" charset="0"/>
                <a:cs typeface="ＭＳ Ｐゴシック" charset="0"/>
              </a:rPr>
              <a:t>25-27</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eaLnBrk="1" hangingPunct="1">
              <a:defRPr/>
            </a:pPr>
            <a:r>
              <a:rPr lang="en-US" sz="1200" kern="1200" dirty="0">
                <a:solidFill>
                  <a:schemeClr val="tx1"/>
                </a:solidFill>
                <a:effectLst/>
                <a:latin typeface="Arial" charset="0"/>
                <a:ea typeface="ＭＳ Ｐゴシック" charset="0"/>
                <a:cs typeface="ＭＳ Ｐゴシック" charset="0"/>
              </a:rPr>
              <a:t>Most crucified men could not endure such shame and pain, so they heaped abuse on their tormenters.  Instead, Jesus prayed that God would forgive them!  Rather than concern for himself, Christ also thought about the future care of his mother</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3B139-34FA-1843-95EB-EAE40D8DB986}" type="slidenum">
              <a:rPr lang="en-US" sz="1200">
                <a:solidFill>
                  <a:srgbClr val="000000"/>
                </a:solidFill>
                <a:latin typeface="Arial" charset="0"/>
              </a:rPr>
              <a:pPr eaLnBrk="1" hangingPunct="1"/>
              <a:t>3</a:t>
            </a:fld>
            <a:endParaRPr lang="en-US" sz="1200">
              <a:solidFill>
                <a:srgbClr val="000000"/>
              </a:solidFill>
              <a:latin typeface="Arial" charset="0"/>
            </a:endParaRPr>
          </a:p>
        </p:txBody>
      </p:sp>
      <p:sp>
        <p:nvSpPr>
          <p:cNvPr id="344066" name="Rectangle 1026"/>
          <p:cNvSpPr>
            <a:spLocks noGrp="1" noRot="1" noChangeAspect="1" noChangeArrowheads="1" noTextEdit="1"/>
          </p:cNvSpPr>
          <p:nvPr>
            <p:ph type="sldImg"/>
          </p:nvPr>
        </p:nvSpPr>
        <p:spPr>
          <a:ln/>
        </p:spPr>
      </p:sp>
      <p:sp>
        <p:nvSpPr>
          <p:cNvPr id="3440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B24518-81B3-6842-AC53-F9C81FE402ED}" type="slidenum">
              <a:rPr lang="en-US" sz="1200">
                <a:solidFill>
                  <a:srgbClr val="000000"/>
                </a:solidFill>
              </a:rPr>
              <a:pPr eaLnBrk="1" hangingPunct="1"/>
              <a:t>30</a:t>
            </a:fld>
            <a:endParaRPr lang="en-US" sz="1200">
              <a:solidFill>
                <a:srgbClr val="000000"/>
              </a:solidFill>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own mother as he would the rest of his sheep.</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A698C7-9862-DA47-9444-30463D4ACE9A}" type="slidenum">
              <a:rPr lang="en-US" sz="1200">
                <a:solidFill>
                  <a:srgbClr val="000000"/>
                </a:solidFill>
              </a:rPr>
              <a:pPr eaLnBrk="1" hangingPunct="1"/>
              <a:t>31</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Jesus fulfilled Scripture as the living water who thirsted (19:28-29).</a:t>
            </a:r>
          </a:p>
          <a:p>
            <a:pPr eaLnBrk="1" hangingPunct="1">
              <a:defRPr/>
            </a:pPr>
            <a:endParaRPr lang="en-US" dirty="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096E56-F3ED-D84C-87B0-BFE1A965B384}" type="slidenum">
              <a:rPr lang="en-US" sz="1200">
                <a:solidFill>
                  <a:srgbClr val="000000"/>
                </a:solidFill>
              </a:rPr>
              <a:pPr eaLnBrk="1" hangingPunct="1"/>
              <a:t>32</a:t>
            </a:fld>
            <a:endParaRPr lang="en-US" sz="1200">
              <a:solidFill>
                <a:srgbClr val="000000"/>
              </a:solidFill>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a:solidFill>
                  <a:schemeClr val="tx1"/>
                </a:solidFill>
                <a:latin typeface="Arial"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553E33-3EBD-0E42-8500-7D587FEA8F34}" type="slidenum">
              <a:rPr lang="en-US" sz="1200">
                <a:solidFill>
                  <a:srgbClr val="000000"/>
                </a:solidFill>
              </a:rPr>
              <a:pPr eaLnBrk="1" hangingPunct="1"/>
              <a:t>33</a:t>
            </a:fld>
            <a:endParaRPr lang="en-US" sz="1200">
              <a:solidFill>
                <a:srgbClr val="000000"/>
              </a:solidFill>
            </a:endParaRPr>
          </a:p>
        </p:txBody>
      </p:sp>
      <p:sp>
        <p:nvSpPr>
          <p:cNvPr id="21913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as the One who </a:t>
            </a:r>
            <a:r>
              <a:rPr lang="en-US" sz="1200" u="sng" kern="1200" dirty="0">
                <a:solidFill>
                  <a:schemeClr val="tx1"/>
                </a:solidFill>
                <a:effectLst/>
                <a:latin typeface="Arial" charset="0"/>
                <a:ea typeface="ＭＳ Ｐゴシック" charset="0"/>
                <a:cs typeface="ＭＳ Ｐゴシック" charset="0"/>
              </a:rPr>
              <a:t>paid for all sin</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412362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791436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035269-2B2D-834D-B4AD-E781C4CD6053}" type="slidenum">
              <a:rPr lang="en-US" sz="1200">
                <a:solidFill>
                  <a:srgbClr val="000000"/>
                </a:solidFill>
              </a:rPr>
              <a:pPr eaLnBrk="1" hangingPunct="1"/>
              <a:t>36</a:t>
            </a:fld>
            <a:endParaRPr lang="en-US" sz="1200">
              <a:solidFill>
                <a:srgbClr val="000000"/>
              </a:solidFill>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0D6939-0A3B-F74C-9E9A-3E4E9FE96587}" type="slidenum">
              <a:rPr lang="en-US" sz="1200">
                <a:solidFill>
                  <a:srgbClr val="000000"/>
                </a:solidFill>
              </a:rPr>
              <a:pPr eaLnBrk="1" hangingPunct="1"/>
              <a:t>37</a:t>
            </a:fld>
            <a:endParaRPr lang="en-US" sz="1200">
              <a:solidFill>
                <a:srgbClr val="000000"/>
              </a:solidFill>
            </a:endParaRPr>
          </a:p>
        </p:txBody>
      </p:sp>
      <p:sp>
        <p:nvSpPr>
          <p:cNvPr id="22528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fulfilled Scripture with the </a:t>
            </a:r>
            <a:r>
              <a:rPr lang="en-US" sz="1200" u="sng" kern="1200" dirty="0">
                <a:solidFill>
                  <a:schemeClr val="tx1"/>
                </a:solidFill>
                <a:effectLst/>
                <a:latin typeface="Arial" charset="0"/>
                <a:ea typeface="ＭＳ Ｐゴシック" charset="0"/>
                <a:cs typeface="ＭＳ Ｐゴシック" charset="0"/>
              </a:rPr>
              <a:t>piercing</a:t>
            </a:r>
            <a:r>
              <a:rPr lang="en-US" sz="1200" kern="1200" dirty="0">
                <a:solidFill>
                  <a:schemeClr val="tx1"/>
                </a:solidFill>
                <a:effectLst/>
                <a:latin typeface="Arial" charset="0"/>
                <a:ea typeface="ＭＳ Ｐゴシック" charset="0"/>
                <a:cs typeface="ＭＳ Ｐゴシック" charset="0"/>
              </a:rPr>
              <a:t> of his side </a:t>
            </a:r>
            <a:r>
              <a:rPr lang="en-US" sz="1200" u="sng" kern="1200" dirty="0">
                <a:solidFill>
                  <a:schemeClr val="tx1"/>
                </a:solidFill>
                <a:effectLst/>
                <a:latin typeface="Arial" charset="0"/>
                <a:ea typeface="ＭＳ Ｐゴシック" charset="0"/>
                <a:cs typeface="ＭＳ Ｐゴシック" charset="0"/>
              </a:rPr>
              <a:t>instead of breaking his legs</a:t>
            </a:r>
            <a:r>
              <a:rPr lang="en-US" sz="1200" kern="1200" dirty="0">
                <a:solidFill>
                  <a:schemeClr val="tx1"/>
                </a:solidFill>
                <a:effectLst/>
                <a:latin typeface="Arial" charset="0"/>
                <a:ea typeface="ＭＳ Ｐゴシック" charset="0"/>
                <a:cs typeface="ＭＳ Ｐゴシック" charset="0"/>
              </a:rPr>
              <a:t> (19:</a:t>
            </a:r>
            <a:r>
              <a:rPr lang="en-US" sz="1200" u="sng" kern="1200" dirty="0">
                <a:solidFill>
                  <a:schemeClr val="tx1"/>
                </a:solidFill>
                <a:effectLst/>
                <a:latin typeface="Arial" charset="0"/>
                <a:ea typeface="ＭＳ Ｐゴシック" charset="0"/>
                <a:cs typeface="ＭＳ Ｐゴシック" charset="0"/>
              </a:rPr>
              <a:t>31-37</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9C08AA-EE72-3742-8F02-8205276BCAC4}" type="slidenum">
              <a:rPr lang="en-US" sz="1200">
                <a:solidFill>
                  <a:srgbClr val="000000"/>
                </a:solidFill>
              </a:rPr>
              <a:pPr eaLnBrk="1" hangingPunct="1"/>
              <a:t>38</a:t>
            </a:fld>
            <a:endParaRPr lang="en-US" sz="1200">
              <a:solidFill>
                <a:srgbClr val="000000"/>
              </a:solidFill>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4139472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A93197-9948-4346-B38C-EEFED74E97B9}" type="slidenum">
              <a:rPr lang="en-US" sz="1200">
                <a:solidFill>
                  <a:prstClr val="black"/>
                </a:solidFill>
              </a:rPr>
              <a:pPr eaLnBrk="1" hangingPunct="1"/>
              <a:t>4</a:t>
            </a:fld>
            <a:endParaRPr lang="en-US" sz="1200">
              <a:solidFill>
                <a:prstClr val="black"/>
              </a:solidFill>
            </a:endParaRPr>
          </a:p>
        </p:txBody>
      </p:sp>
      <p:sp>
        <p:nvSpPr>
          <p:cNvPr id="164866"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959132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Ps. 34:20 prophesied, “For the L</a:t>
            </a:r>
            <a:r>
              <a:rPr lang="en-US" sz="1200" kern="1200" cap="small" dirty="0">
                <a:solidFill>
                  <a:schemeClr val="tx1"/>
                </a:solidFill>
                <a:effectLst/>
                <a:latin typeface="Arial" charset="0"/>
                <a:ea typeface="ＭＳ Ｐゴシック" charset="0"/>
                <a:cs typeface="ＭＳ Ｐゴシック" charset="0"/>
              </a:rPr>
              <a:t>ord</a:t>
            </a:r>
            <a:r>
              <a:rPr lang="en-US" sz="1200" kern="1200" dirty="0">
                <a:solidFill>
                  <a:schemeClr val="tx1"/>
                </a:solidFill>
                <a:effectLst/>
                <a:latin typeface="Arial"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707484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322277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B91277-A68B-F64F-8FC5-4264C40D55AE}" type="slidenum">
              <a:rPr lang="en-US" sz="1200">
                <a:solidFill>
                  <a:prstClr val="black"/>
                </a:solidFill>
              </a:rPr>
              <a:pPr eaLnBrk="1" hangingPunct="1"/>
              <a:t>44</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1101B0-F35E-804F-833A-D00FBB708E3B}" type="slidenum">
              <a:rPr lang="en-US" sz="1200">
                <a:solidFill>
                  <a:srgbClr val="000000"/>
                </a:solidFill>
              </a:rPr>
              <a:pPr eaLnBrk="1" hangingPunct="1"/>
              <a:t>45</a:t>
            </a:fld>
            <a:endParaRPr lang="en-US" sz="1200">
              <a:solidFill>
                <a:srgbClr val="000000"/>
              </a:solidFill>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4409A-2126-724A-9151-77C8F9BFB016}" type="slidenum">
              <a:rPr lang="en-US" sz="1200">
                <a:solidFill>
                  <a:srgbClr val="000000"/>
                </a:solidFill>
              </a:rPr>
              <a:pPr eaLnBrk="1" hangingPunct="1"/>
              <a:t>46</a:t>
            </a:fld>
            <a:endParaRPr lang="en-US" sz="1200">
              <a:solidFill>
                <a:srgbClr val="000000"/>
              </a:solidFill>
            </a:endParaRPr>
          </a:p>
        </p:txBody>
      </p:sp>
      <p:sp>
        <p:nvSpPr>
          <p:cNvPr id="23859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So verses 16b-37 show the twin evidences of both Christ’s selfless nature and the fulfillment of many OT prophecies.  These show us that his death was unlike any other in that it was a sacrificial death for our sins.  A second way we know he died for us is in verses 38-42 which show that…</a:t>
            </a:r>
            <a:endParaRPr lang="en-US" dirty="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22608143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a:solidFill>
                  <a:schemeClr val="tx1"/>
                </a:solidFill>
                <a:effectLst/>
                <a:latin typeface="Arial" charset="0"/>
                <a:ea typeface="ＭＳ Ｐゴシック" charset="0"/>
                <a:cs typeface="ＭＳ Ｐゴシック" charset="0"/>
              </a:rPr>
              <a:t>38-40</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045881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559679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64949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0"/>
              <a:cs typeface="ＭＳ Ｐゴシック" charset="0"/>
            </a:endParaRPr>
          </a:p>
          <a:p>
            <a:r>
              <a:rPr lang="en-US" sz="1200" kern="1200" dirty="0">
                <a:solidFill>
                  <a:schemeClr val="tx1"/>
                </a:solidFill>
                <a:effectLst/>
                <a:latin typeface="Arial" charset="0"/>
                <a:ea typeface="ＭＳ Ｐゴシック" charset="0"/>
                <a:cs typeface="ＭＳ Ｐゴシック" charset="0"/>
              </a:rPr>
              <a:t>What does love look like?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930462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3755117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a:t>
            </a:r>
            <a:r>
              <a:rPr lang="en-US" sz="1200" i="1" kern="1200" dirty="0">
                <a:solidFill>
                  <a:schemeClr val="tx1"/>
                </a:solidFill>
                <a:effectLst/>
                <a:latin typeface="Arial" charset="0"/>
                <a:ea typeface="ＭＳ Ｐゴシック" charset="0"/>
                <a:cs typeface="ＭＳ Ｐゴシック" charset="0"/>
              </a:rPr>
              <a:t>protected</a:t>
            </a:r>
            <a:r>
              <a:rPr lang="en-US" sz="1200" kern="1200" dirty="0">
                <a:solidFill>
                  <a:schemeClr val="tx1"/>
                </a:solidFill>
                <a:effectLst/>
                <a:latin typeface="Arial" charset="0"/>
                <a:ea typeface="ＭＳ Ｐゴシック" charset="0"/>
                <a:cs typeface="ＭＳ Ｐゴシック" charset="0"/>
              </a:rPr>
              <a:t>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4108811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1910040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But what was the </a:t>
            </a:r>
            <a:r>
              <a:rPr lang="en-US" sz="1200" i="1" kern="1200" dirty="0">
                <a:solidFill>
                  <a:schemeClr val="tx1"/>
                </a:solidFill>
                <a:effectLst/>
                <a:latin typeface="Arial" charset="0"/>
                <a:ea typeface="ＭＳ Ｐゴシック" charset="0"/>
                <a:cs typeface="ＭＳ Ｐゴシック" charset="0"/>
              </a:rPr>
              <a:t>main reason</a:t>
            </a:r>
            <a:r>
              <a:rPr lang="en-US" sz="1200" kern="1200" dirty="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2333830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F95445-0729-754B-8BBE-7EDA33CE3AC2}" type="slidenum">
              <a:rPr lang="en-US" sz="1200">
                <a:solidFill>
                  <a:srgbClr val="000000"/>
                </a:solidFill>
              </a:rPr>
              <a:pPr eaLnBrk="1" hangingPunct="1"/>
              <a:t>55</a:t>
            </a:fld>
            <a:endParaRPr lang="en-US" sz="1200">
              <a:solidFill>
                <a:srgbClr val="000000"/>
              </a:solidFill>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We began with the question, “How do we </a:t>
            </a:r>
            <a:r>
              <a:rPr lang="en-US" sz="1200" u="sng" kern="1200" dirty="0">
                <a:solidFill>
                  <a:schemeClr val="tx1"/>
                </a:solidFill>
                <a:effectLst/>
                <a:latin typeface="Arial" charset="0"/>
                <a:ea typeface="ＭＳ Ｐゴシック" charset="0"/>
                <a:cs typeface="ＭＳ Ｐゴシック" charset="0"/>
              </a:rPr>
              <a:t>know</a:t>
            </a:r>
            <a:r>
              <a:rPr lang="en-US" sz="1200" kern="1200" dirty="0">
                <a:solidFill>
                  <a:schemeClr val="tx1"/>
                </a:solidFill>
                <a:effectLst/>
                <a:latin typeface="Arial"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04CA82-4DC2-FC4B-A233-8BAAFD5EC189}" type="slidenum">
              <a:rPr lang="en-US" sz="1200">
                <a:solidFill>
                  <a:srgbClr val="000000"/>
                </a:solidFill>
              </a:rPr>
              <a:pPr eaLnBrk="1" hangingPunct="1"/>
              <a:t>56</a:t>
            </a:fld>
            <a:endParaRPr lang="en-US" sz="1200">
              <a:solidFill>
                <a:srgbClr val="000000"/>
              </a:solidFill>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0722EF-C095-A949-97AE-30CEBC2AC12F}" type="slidenum">
              <a:rPr lang="en-US" sz="1200">
                <a:solidFill>
                  <a:prstClr val="black"/>
                </a:solidFill>
              </a:rPr>
              <a:pPr eaLnBrk="1" hangingPunct="1"/>
              <a:t>57</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How do we know that Christ’s death actually paid for our sin?</a:t>
            </a:r>
            <a:r>
              <a:rPr lang="en-SG" dirty="0">
                <a:effectLst/>
              </a:rPr>
              <a:t> </a:t>
            </a:r>
            <a:endParaRPr lang="en-US" dirty="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8BE32D-03AA-BD4E-A944-0DDBC29A8770}" type="slidenum">
              <a:rPr lang="en-US" sz="1200">
                <a:solidFill>
                  <a:prstClr val="black"/>
                </a:solidFill>
              </a:rPr>
              <a:pPr eaLnBrk="1" hangingPunct="1"/>
              <a:t>59</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8BE32D-03AA-BD4E-A944-0DDBC29A8770}" type="slidenum">
              <a:rPr lang="en-US" sz="1200">
                <a:solidFill>
                  <a:prstClr val="black"/>
                </a:solidFill>
              </a:rPr>
              <a:pPr eaLnBrk="1" hangingPunct="1"/>
              <a:t>60</a:t>
            </a:fld>
            <a:endParaRPr lang="en-US" sz="1200">
              <a:solidFill>
                <a:prstClr val="black"/>
              </a:solidFill>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8DF372-776D-904A-BE7C-FFEA4759B6C8}" type="slidenum">
              <a:rPr lang="en-US" sz="1200">
                <a:solidFill>
                  <a:prstClr val="black"/>
                </a:solidFill>
              </a:rPr>
              <a:pPr eaLnBrk="1" hangingPunct="1"/>
              <a:t>61</a:t>
            </a:fld>
            <a:endParaRPr lang="en-US" sz="1200">
              <a:solidFill>
                <a:prstClr val="black"/>
              </a:solidFill>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Is it sentimental?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287209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B37062-8242-AE4A-946C-7EF032D0197B}" type="slidenum">
              <a:rPr lang="en-US" sz="1200">
                <a:solidFill>
                  <a:prstClr val="black"/>
                </a:solidFill>
              </a:rPr>
              <a:pPr eaLnBrk="1" hangingPunct="1"/>
              <a:t>62</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kern="1200" dirty="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a:solidFill>
                  <a:schemeClr val="tx1"/>
                </a:solidFill>
                <a:effectLst/>
                <a:latin typeface="Arial" charset="0"/>
                <a:ea typeface="ＭＳ Ｐゴシック" charset="0"/>
                <a:cs typeface="ＭＳ Ｐゴシック" charset="0"/>
              </a:rPr>
              <a:t>.</a:t>
            </a:r>
            <a:endParaRPr lang="en-US" dirty="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97B163-9F7C-8D49-8DB5-2E10BB298839}" type="slidenum">
              <a:rPr lang="en-US" sz="1200">
                <a:solidFill>
                  <a:prstClr val="black"/>
                </a:solidFill>
              </a:rPr>
              <a:pPr eaLnBrk="1" hangingPunct="1"/>
              <a:t>63</a:t>
            </a:fld>
            <a:endParaRPr lang="en-US" sz="1200">
              <a:solidFill>
                <a:prstClr val="black"/>
              </a:solidFill>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A2D759-C8BF-FE41-B615-D9F9E47ACF0E}" type="slidenum">
              <a:rPr lang="en-US" sz="1200">
                <a:solidFill>
                  <a:prstClr val="black"/>
                </a:solidFill>
              </a:rPr>
              <a:pPr eaLnBrk="1" hangingPunct="1"/>
              <a:t>64</a:t>
            </a:fld>
            <a:endParaRPr lang="en-US" sz="1200">
              <a:solidFill>
                <a:prstClr val="black"/>
              </a:solidFill>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kern="1200" dirty="0">
                <a:solidFill>
                  <a:schemeClr val="tx1"/>
                </a:solidFill>
                <a:effectLst/>
                <a:latin typeface="Arial"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9576919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3808362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79951-980F-784A-B3B1-384155B69F45}" type="slidenum">
              <a:rPr lang="en-US" sz="1200">
                <a:solidFill>
                  <a:prstClr val="black"/>
                </a:solidFill>
              </a:rPr>
              <a:pPr eaLnBrk="1" hangingPunct="1"/>
              <a:t>67</a:t>
            </a:fld>
            <a:endParaRPr lang="en-US" sz="1200">
              <a:solidFill>
                <a:prstClr val="black"/>
              </a:solidFill>
            </a:endParaRPr>
          </a:p>
        </p:txBody>
      </p:sp>
      <p:sp>
        <p:nvSpPr>
          <p:cNvPr id="2682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Emotional?</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1424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Well, as Christians we know that love doesn’t masquerade in immorality and lies for personal pleasure.  </a:t>
            </a:r>
          </a:p>
          <a:p>
            <a:r>
              <a:rPr lang="en-US" dirty="0"/>
              <a:t>Love gives the very best—which is life itself.  Jesus said it well in John 15:13, “Greater love has no one than this, than to lay down one’s life for his friends.”</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50082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8EB55D-1788-2744-A2FB-16B0A02DC9A1}" type="slidenum">
              <a:rPr lang="en-US" sz="1200">
                <a:solidFill>
                  <a:srgbClr val="000000"/>
                </a:solidFill>
              </a:rPr>
              <a:pPr eaLnBrk="1" hangingPunct="1"/>
              <a:t>9</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u="sng" kern="1200" dirty="0">
                <a:solidFill>
                  <a:schemeClr val="tx1"/>
                </a:solidFill>
                <a:effectLst/>
                <a:latin typeface="Arial" charset="0"/>
                <a:ea typeface="ＭＳ Ｐゴシック" charset="0"/>
                <a:cs typeface="ＭＳ Ｐゴシック" charset="0"/>
              </a:rPr>
              <a:t>Background</a:t>
            </a:r>
            <a:r>
              <a:rPr lang="en-US" sz="1200" kern="1200" dirty="0">
                <a:solidFill>
                  <a:schemeClr val="tx1"/>
                </a:solidFill>
                <a:effectLst/>
                <a:latin typeface="Arial" charset="0"/>
                <a:ea typeface="ＭＳ Ｐゴシック" charset="0"/>
                <a:cs typeface="ＭＳ Ｐゴシック" charset="0"/>
              </a:rPr>
              <a:t>: The pressure against Christ up to John 19 has been mounting, but Jesus was not a victim who was being outwitted. </a:t>
            </a: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24272653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6711359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2719553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38918151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32304649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3023572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2541579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39333979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17508368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105772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5091854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6474066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8098087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3213599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8279585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1851279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34339521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39776118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876582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124765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528664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8749815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17908816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40778128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4980112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3493756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2380683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11938724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41974140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3212534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1820421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20922385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12086193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15681793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7563242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2476101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9945190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42312493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1152222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286551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74055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42746292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9954011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28399723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36071473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15183195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17246488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9899858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14924494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25610042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1143284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02099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3417715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11462393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24873757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30348750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42537983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9800178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12038935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9835642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838580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73507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2599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417557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523740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338264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676434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376564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050336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157458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44511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2/16/23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714792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9454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0360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EFAE30F9-748E-254D-BA5D-D6A0A88672C5}" type="slidenum">
              <a:rPr lang="en-US"/>
              <a:pPr>
                <a:defRPr/>
              </a:pPr>
              <a:t>‹#›</a:t>
            </a:fld>
            <a:endParaRPr lang="en-US"/>
          </a:p>
        </p:txBody>
      </p:sp>
    </p:spTree>
    <p:extLst>
      <p:ext uri="{BB962C8B-B14F-4D97-AF65-F5344CB8AC3E}">
        <p14:creationId xmlns:p14="http://schemas.microsoft.com/office/powerpoint/2010/main" val="855573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BE862F4-224C-884D-8811-9861B2693863}" type="slidenum">
              <a:rPr lang="en-US"/>
              <a:pPr>
                <a:defRPr/>
              </a:pPr>
              <a:t>‹#›</a:t>
            </a:fld>
            <a:endParaRPr lang="en-US"/>
          </a:p>
        </p:txBody>
      </p:sp>
    </p:spTree>
    <p:extLst>
      <p:ext uri="{BB962C8B-B14F-4D97-AF65-F5344CB8AC3E}">
        <p14:creationId xmlns:p14="http://schemas.microsoft.com/office/powerpoint/2010/main" val="24971099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BEA150C-F333-6D4C-BB6B-CE40587302F0}" type="slidenum">
              <a:rPr lang="en-US"/>
              <a:pPr>
                <a:defRPr/>
              </a:pPr>
              <a:t>‹#›</a:t>
            </a:fld>
            <a:endParaRPr lang="en-US"/>
          </a:p>
        </p:txBody>
      </p:sp>
    </p:spTree>
    <p:extLst>
      <p:ext uri="{BB962C8B-B14F-4D97-AF65-F5344CB8AC3E}">
        <p14:creationId xmlns:p14="http://schemas.microsoft.com/office/powerpoint/2010/main" val="17844902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D0AFDB6-5C8E-C940-ABFB-8F06DAA7552B}" type="slidenum">
              <a:rPr lang="en-US"/>
              <a:pPr>
                <a:defRPr/>
              </a:pPr>
              <a:t>‹#›</a:t>
            </a:fld>
            <a:endParaRPr lang="en-US"/>
          </a:p>
        </p:txBody>
      </p:sp>
    </p:spTree>
    <p:extLst>
      <p:ext uri="{BB962C8B-B14F-4D97-AF65-F5344CB8AC3E}">
        <p14:creationId xmlns:p14="http://schemas.microsoft.com/office/powerpoint/2010/main" val="40020242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19C80331-3FB2-5B4E-A398-54BFC3A8121A}" type="slidenum">
              <a:rPr lang="en-US"/>
              <a:pPr>
                <a:defRPr/>
              </a:pPr>
              <a:t>‹#›</a:t>
            </a:fld>
            <a:endParaRPr lang="en-US"/>
          </a:p>
        </p:txBody>
      </p:sp>
    </p:spTree>
    <p:extLst>
      <p:ext uri="{BB962C8B-B14F-4D97-AF65-F5344CB8AC3E}">
        <p14:creationId xmlns:p14="http://schemas.microsoft.com/office/powerpoint/2010/main" val="25458002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8AA4D665-B88F-2F44-8623-8BA9E53E9FE4}" type="slidenum">
              <a:rPr lang="en-US"/>
              <a:pPr>
                <a:defRPr/>
              </a:pPr>
              <a:t>‹#›</a:t>
            </a:fld>
            <a:endParaRPr lang="en-US"/>
          </a:p>
        </p:txBody>
      </p:sp>
    </p:spTree>
    <p:extLst>
      <p:ext uri="{BB962C8B-B14F-4D97-AF65-F5344CB8AC3E}">
        <p14:creationId xmlns:p14="http://schemas.microsoft.com/office/powerpoint/2010/main" val="27398432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1397AA6-86DC-9C40-BBD9-0E871A2C9D0A}" type="slidenum">
              <a:rPr lang="en-US"/>
              <a:pPr>
                <a:defRPr/>
              </a:pPr>
              <a:t>‹#›</a:t>
            </a:fld>
            <a:endParaRPr lang="en-US"/>
          </a:p>
        </p:txBody>
      </p:sp>
    </p:spTree>
    <p:extLst>
      <p:ext uri="{BB962C8B-B14F-4D97-AF65-F5344CB8AC3E}">
        <p14:creationId xmlns:p14="http://schemas.microsoft.com/office/powerpoint/2010/main" val="8847783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115DED6-7C71-9C47-ABDF-EFA9165FF317}" type="slidenum">
              <a:rPr lang="en-US"/>
              <a:pPr>
                <a:defRPr/>
              </a:pPr>
              <a:t>‹#›</a:t>
            </a:fld>
            <a:endParaRPr lang="en-US"/>
          </a:p>
        </p:txBody>
      </p:sp>
    </p:spTree>
    <p:extLst>
      <p:ext uri="{BB962C8B-B14F-4D97-AF65-F5344CB8AC3E}">
        <p14:creationId xmlns:p14="http://schemas.microsoft.com/office/powerpoint/2010/main" val="37652782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76304DA-E57A-724E-A09C-7FF43D5F03D6}" type="slidenum">
              <a:rPr lang="en-US"/>
              <a:pPr>
                <a:defRPr/>
              </a:pPr>
              <a:t>‹#›</a:t>
            </a:fld>
            <a:endParaRPr lang="en-US"/>
          </a:p>
        </p:txBody>
      </p:sp>
    </p:spTree>
    <p:extLst>
      <p:ext uri="{BB962C8B-B14F-4D97-AF65-F5344CB8AC3E}">
        <p14:creationId xmlns:p14="http://schemas.microsoft.com/office/powerpoint/2010/main" val="34538798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DB22355-8795-CB4B-A179-AF1D5105103C}" type="slidenum">
              <a:rPr lang="en-US"/>
              <a:pPr>
                <a:defRPr/>
              </a:pPr>
              <a:t>‹#›</a:t>
            </a:fld>
            <a:endParaRPr lang="en-US"/>
          </a:p>
        </p:txBody>
      </p:sp>
    </p:spTree>
    <p:extLst>
      <p:ext uri="{BB962C8B-B14F-4D97-AF65-F5344CB8AC3E}">
        <p14:creationId xmlns:p14="http://schemas.microsoft.com/office/powerpoint/2010/main" val="1403376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4189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C31EA25-DB03-4A4A-9E1D-0F100A0830CB}" type="slidenum">
              <a:rPr lang="en-US"/>
              <a:pPr>
                <a:defRPr/>
              </a:pPr>
              <a:t>‹#›</a:t>
            </a:fld>
            <a:endParaRPr lang="en-US"/>
          </a:p>
        </p:txBody>
      </p:sp>
    </p:spTree>
    <p:extLst>
      <p:ext uri="{BB962C8B-B14F-4D97-AF65-F5344CB8AC3E}">
        <p14:creationId xmlns:p14="http://schemas.microsoft.com/office/powerpoint/2010/main" val="31452289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64B0DDC1-F391-F145-B072-20E59D10DC36}" type="slidenum">
              <a:rPr lang="en-US"/>
              <a:pPr>
                <a:defRPr/>
              </a:pPr>
              <a:t>‹#›</a:t>
            </a:fld>
            <a:endParaRPr lang="en-US"/>
          </a:p>
        </p:txBody>
      </p:sp>
    </p:spTree>
    <p:extLst>
      <p:ext uri="{BB962C8B-B14F-4D97-AF65-F5344CB8AC3E}">
        <p14:creationId xmlns:p14="http://schemas.microsoft.com/office/powerpoint/2010/main" val="947670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24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7817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276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7327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2315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521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2/16/23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4003230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2/16/23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1200981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2/16/23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2052771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2/16/23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513475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2/16/23</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370449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2/16/23</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5410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2/16/23</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82256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2/16/23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327749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2/16/23</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1088445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2/16/23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104089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2/16/23</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237867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108215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2352343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996591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331562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860077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428611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195291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147678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55516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2171274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1005616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4272549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505281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264607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2844842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4151495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1024139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2842309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4264966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2754301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2547399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1062428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250248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624801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731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826617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29636381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756361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3649574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516474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846319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6823654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32019373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1866107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181876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2095776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39161661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1968768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3936688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3423235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2077103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2612332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48561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47388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11CB82BC-C131-0146-BC7D-6908D0B151B8}" type="slidenum">
              <a:rPr lang="en-US"/>
              <a:pPr>
                <a:defRPr/>
              </a:pPr>
              <a:t>‹#›</a:t>
            </a:fld>
            <a:endParaRPr lang="en-US"/>
          </a:p>
        </p:txBody>
      </p:sp>
    </p:spTree>
    <p:extLst>
      <p:ext uri="{BB962C8B-B14F-4D97-AF65-F5344CB8AC3E}">
        <p14:creationId xmlns:p14="http://schemas.microsoft.com/office/powerpoint/2010/main" val="6411855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BB595D5-3461-8E4B-B174-7774DE087B18}" type="slidenum">
              <a:rPr lang="en-US"/>
              <a:pPr>
                <a:defRPr/>
              </a:pPr>
              <a:t>‹#›</a:t>
            </a:fld>
            <a:endParaRPr lang="en-US"/>
          </a:p>
        </p:txBody>
      </p:sp>
    </p:spTree>
    <p:extLst>
      <p:ext uri="{BB962C8B-B14F-4D97-AF65-F5344CB8AC3E}">
        <p14:creationId xmlns:p14="http://schemas.microsoft.com/office/powerpoint/2010/main" val="33903238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58D024-3FFE-5E4F-982F-D5A4ED4404B7}" type="slidenum">
              <a:rPr lang="en-US"/>
              <a:pPr>
                <a:defRPr/>
              </a:pPr>
              <a:t>‹#›</a:t>
            </a:fld>
            <a:endParaRPr lang="en-US"/>
          </a:p>
        </p:txBody>
      </p:sp>
    </p:spTree>
    <p:extLst>
      <p:ext uri="{BB962C8B-B14F-4D97-AF65-F5344CB8AC3E}">
        <p14:creationId xmlns:p14="http://schemas.microsoft.com/office/powerpoint/2010/main" val="1676875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9C3D27-545F-0F45-AE7E-B567BED8E8FA}" type="slidenum">
              <a:rPr lang="en-US"/>
              <a:pPr>
                <a:defRPr/>
              </a:pPr>
              <a:t>‹#›</a:t>
            </a:fld>
            <a:endParaRPr lang="en-US"/>
          </a:p>
        </p:txBody>
      </p:sp>
    </p:spTree>
    <p:extLst>
      <p:ext uri="{BB962C8B-B14F-4D97-AF65-F5344CB8AC3E}">
        <p14:creationId xmlns:p14="http://schemas.microsoft.com/office/powerpoint/2010/main" val="2405147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41AD959-2A4D-A54A-AB2D-A94393003CF2}" type="slidenum">
              <a:rPr lang="en-US"/>
              <a:pPr>
                <a:defRPr/>
              </a:pPr>
              <a:t>‹#›</a:t>
            </a:fld>
            <a:endParaRPr lang="en-US"/>
          </a:p>
        </p:txBody>
      </p:sp>
    </p:spTree>
    <p:extLst>
      <p:ext uri="{BB962C8B-B14F-4D97-AF65-F5344CB8AC3E}">
        <p14:creationId xmlns:p14="http://schemas.microsoft.com/office/powerpoint/2010/main" val="3857992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21139B-A682-D44D-B7C9-6B3D431E590C}" type="slidenum">
              <a:rPr lang="en-US"/>
              <a:pPr>
                <a:defRPr/>
              </a:pPr>
              <a:t>‹#›</a:t>
            </a:fld>
            <a:endParaRPr lang="en-US"/>
          </a:p>
        </p:txBody>
      </p:sp>
    </p:spTree>
    <p:extLst>
      <p:ext uri="{BB962C8B-B14F-4D97-AF65-F5344CB8AC3E}">
        <p14:creationId xmlns:p14="http://schemas.microsoft.com/office/powerpoint/2010/main" val="22714816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3AA9084-9184-D948-8ED2-33CAE035C340}" type="slidenum">
              <a:rPr lang="en-US"/>
              <a:pPr>
                <a:defRPr/>
              </a:pPr>
              <a:t>‹#›</a:t>
            </a:fld>
            <a:endParaRPr lang="en-US"/>
          </a:p>
        </p:txBody>
      </p:sp>
    </p:spTree>
    <p:extLst>
      <p:ext uri="{BB962C8B-B14F-4D97-AF65-F5344CB8AC3E}">
        <p14:creationId xmlns:p14="http://schemas.microsoft.com/office/powerpoint/2010/main" val="2168418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BBEB0CD-2BFD-F64E-AB51-FF0E92899446}" type="slidenum">
              <a:rPr lang="en-US"/>
              <a:pPr>
                <a:defRPr/>
              </a:pPr>
              <a:t>‹#›</a:t>
            </a:fld>
            <a:endParaRPr lang="en-US"/>
          </a:p>
        </p:txBody>
      </p:sp>
    </p:spTree>
    <p:extLst>
      <p:ext uri="{BB962C8B-B14F-4D97-AF65-F5344CB8AC3E}">
        <p14:creationId xmlns:p14="http://schemas.microsoft.com/office/powerpoint/2010/main" val="11769763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118850E-8C8C-5649-9C10-3221AB166D25}" type="slidenum">
              <a:rPr lang="en-US"/>
              <a:pPr>
                <a:defRPr/>
              </a:pPr>
              <a:t>‹#›</a:t>
            </a:fld>
            <a:endParaRPr lang="en-US"/>
          </a:p>
        </p:txBody>
      </p:sp>
    </p:spTree>
    <p:extLst>
      <p:ext uri="{BB962C8B-B14F-4D97-AF65-F5344CB8AC3E}">
        <p14:creationId xmlns:p14="http://schemas.microsoft.com/office/powerpoint/2010/main" val="28458011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50FC178-3EF1-E245-B391-C3EBD1D65BDB}" type="slidenum">
              <a:rPr lang="en-US"/>
              <a:pPr>
                <a:defRPr/>
              </a:pPr>
              <a:t>‹#›</a:t>
            </a:fld>
            <a:endParaRPr lang="en-US"/>
          </a:p>
        </p:txBody>
      </p:sp>
    </p:spTree>
    <p:extLst>
      <p:ext uri="{BB962C8B-B14F-4D97-AF65-F5344CB8AC3E}">
        <p14:creationId xmlns:p14="http://schemas.microsoft.com/office/powerpoint/2010/main" val="108070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F5009-4E1A-C24A-B557-27B6978DDE10}" type="slidenum">
              <a:rPr lang="en-US"/>
              <a:pPr>
                <a:defRPr/>
              </a:pPr>
              <a:t>‹#›</a:t>
            </a:fld>
            <a:endParaRPr lang="en-US"/>
          </a:p>
        </p:txBody>
      </p:sp>
    </p:spTree>
    <p:extLst>
      <p:ext uri="{BB962C8B-B14F-4D97-AF65-F5344CB8AC3E}">
        <p14:creationId xmlns:p14="http://schemas.microsoft.com/office/powerpoint/2010/main" val="3339774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4236982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2106454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23212776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31934832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21134065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33245967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20417418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39864265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213813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3.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6.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CDCC853E-C891-2147-8658-33082AC2A74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74315964"/>
      </p:ext>
    </p:extLst>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0EB176C5-77AB-9244-9AFC-11CCD916CF3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119263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47E08691-D512-114E-AA1E-0F70E6F71B0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47811252"/>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75181B55-126E-164D-BB7A-21B37A57AA9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4676988"/>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defTabSz="914400" fontAlgn="base">
              <a:spcBef>
                <a:spcPct val="0"/>
              </a:spcBef>
              <a:spcAft>
                <a:spcPct val="0"/>
              </a:spcAft>
              <a:defRPr/>
            </a:pPr>
            <a:fld id="{197D6ACD-A033-444E-93C9-8E09D6B12EE8}" type="slidenum">
              <a:rPr lang="en-US">
                <a:latin typeface="Arial" charset="0"/>
              </a:rPr>
              <a:pPr defTabSz="914400"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3884129611"/>
      </p:ext>
    </p:extLst>
  </p:cSld>
  <p:clrMap bg1="lt1" tx1="dk1" bg2="lt2" tx2="dk2" accent1="accent1" accent2="accent2" accent3="accent3" accent4="accent4" accent5="accent5" accent6="accent6" hlink="hlink" folHlink="folHlink"/>
  <p:sldLayoutIdLst>
    <p:sldLayoutId id="214748381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3E918322-0CA6-A441-9D52-C1BC8C9E9DF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3011595"/>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21CE0-09F0-C844-9567-91EE901B4A6D}" type="datetimeFigureOut">
              <a:rPr lang="en-US" smtClean="0">
                <a:solidFill>
                  <a:prstClr val="black">
                    <a:tint val="75000"/>
                  </a:prstClr>
                </a:solidFill>
                <a:latin typeface="Arial"/>
                <a:ea typeface="ＭＳ Ｐゴシック" charset="0"/>
                <a:cs typeface="ＭＳ Ｐゴシック" charset="0"/>
              </a:rPr>
              <a:pPr/>
              <a:t>2/16/23</a:t>
            </a:fld>
            <a:endParaRPr lang="en-US">
              <a:solidFill>
                <a:prstClr val="black">
                  <a:tint val="75000"/>
                </a:prstClr>
              </a:solidFill>
              <a:latin typeface="Arial"/>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21DE6-3A55-8940-8CE2-E7FB3B1EADE7}" type="slidenum">
              <a:rPr lang="en-US" smtClean="0">
                <a:solidFill>
                  <a:prstClr val="black">
                    <a:tint val="75000"/>
                  </a:prstClr>
                </a:solidFill>
                <a:latin typeface="Arial"/>
                <a:ea typeface="ＭＳ Ｐゴシック" charset="0"/>
                <a:cs typeface="ＭＳ Ｐゴシック" charset="0"/>
              </a:rPr>
              <a:pPr/>
              <a:t>‹#›</a:t>
            </a:fld>
            <a:endParaRPr lang="en-US">
              <a:solidFill>
                <a:prstClr val="black">
                  <a:tint val="75000"/>
                </a:prstClr>
              </a:solidFill>
              <a:latin typeface="Arial"/>
              <a:ea typeface="ＭＳ Ｐゴシック" charset="0"/>
              <a:cs typeface="ＭＳ Ｐゴシック" charset="0"/>
            </a:endParaRPr>
          </a:p>
        </p:txBody>
      </p:sp>
    </p:spTree>
    <p:extLst>
      <p:ext uri="{BB962C8B-B14F-4D97-AF65-F5344CB8AC3E}">
        <p14:creationId xmlns:p14="http://schemas.microsoft.com/office/powerpoint/2010/main" val="41933380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59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49747A4B-40F2-B44E-9335-08CE65458E3B}"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
        <p:nvSpPr>
          <p:cNvPr id="6759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669447"/>
      </p:ext>
    </p:extLst>
  </p:cSld>
  <p:clrMap bg1="dk2" tx1="lt1" bg2="dk1"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26BEC009-76E1-9C4B-B045-D1A8B44E5247}"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1236682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7C4BDD80-BDE4-0345-9989-B5AA81B3570D}" type="datetime1">
              <a:rPr lang="en-US">
                <a:ea typeface="ＭＳ Ｐゴシック" charset="0"/>
              </a:rPr>
              <a:pPr defTabSz="914400" fontAlgn="base">
                <a:spcBef>
                  <a:spcPct val="0"/>
                </a:spcBef>
                <a:spcAft>
                  <a:spcPct val="0"/>
                </a:spcAft>
                <a:defRPr/>
              </a:pPr>
              <a:t>2/16/23</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68211B56-F9D3-984F-A7D1-AA88BE1B946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8750809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F72A91B1-A232-BC4D-94E3-92D393B3750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0624809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defTabSz="914400" fontAlgn="base">
              <a:spcBef>
                <a:spcPct val="0"/>
              </a:spcBef>
              <a:spcAft>
                <a:spcPct val="0"/>
              </a:spcAft>
              <a:defRPr/>
            </a:pPr>
            <a:endParaRPr lang="en-US">
              <a:latin typeface="Arial" charset="0"/>
            </a:endParaRPr>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defTabSz="914400" fontAlgn="base">
              <a:spcBef>
                <a:spcPct val="0"/>
              </a:spcBef>
              <a:spcAft>
                <a:spcPct val="0"/>
              </a:spcAft>
              <a:defRPr/>
            </a:pPr>
            <a:endParaRPr lang="en-US">
              <a:latin typeface="Arial" charset="0"/>
            </a:endParaRPr>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66B1A68E-15DF-2241-9A5E-127F4952AC3B}"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4023372"/>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defTabSz="914400" fontAlgn="base">
              <a:spcBef>
                <a:spcPct val="0"/>
              </a:spcBef>
              <a:spcAft>
                <a:spcPct val="0"/>
              </a:spcAft>
              <a:defRPr/>
            </a:pPr>
            <a:fld id="{58FD2203-DC52-B040-BC4F-439D5A7AD6A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81421"/>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BE9C4BE8-FBBD-BE45-8B07-AF3AB021719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64072146"/>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95B616AC-7C5E-4B45-81D2-99EDF45BC11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759436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4BD36E77-B3CD-814E-9C4A-EC8638D18CE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8870648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1.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25.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29.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29.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41.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41.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41.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36.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4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1.xml"/><Relationship Id="rId1" Type="http://schemas.openxmlformats.org/officeDocument/2006/relationships/themeOverride" Target="../theme/themeOverride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40.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40.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41.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41.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146.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notesSlide" Target="../notesSlides/notesSlide64.xml"/><Relationship Id="rId16" Type="http://schemas.openxmlformats.org/officeDocument/2006/relationships/image" Target="../media/image81.jpeg"/><Relationship Id="rId1" Type="http://schemas.openxmlformats.org/officeDocument/2006/relationships/slideLayout" Target="../slideLayouts/slideLayout148.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t>Soteriology: God’s Rescue Program</a:t>
            </a:r>
            <a:r>
              <a:rPr lang="en-SG" sz="3200" i="1" dirty="0"/>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39937"/>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Passion of Christ</a:t>
            </a:r>
          </a:p>
        </p:txBody>
      </p:sp>
      <p:pic>
        <p:nvPicPr>
          <p:cNvPr id="2" name="Picture 1"/>
          <p:cNvPicPr>
            <a:picLocks noChangeAspect="1"/>
          </p:cNvPicPr>
          <p:nvPr/>
        </p:nvPicPr>
        <p:blipFill>
          <a:blip r:embed="rId3"/>
          <a:stretch>
            <a:fillRect/>
          </a:stretch>
        </p:blipFill>
        <p:spPr>
          <a:xfrm>
            <a:off x="889000" y="1650880"/>
            <a:ext cx="7353300" cy="3327400"/>
          </a:xfrm>
          <a:prstGeom prst="rect">
            <a:avLst/>
          </a:prstGeom>
        </p:spPr>
      </p:pic>
      <p:sp>
        <p:nvSpPr>
          <p:cNvPr id="3" name="Rectangle 2">
            <a:extLst>
              <a:ext uri="{FF2B5EF4-FFF2-40B4-BE49-F238E27FC236}">
                <a16:creationId xmlns:a16="http://schemas.microsoft.com/office/drawing/2014/main" id="{40062B95-CE62-4879-36F0-BDA32F4EC24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r>
              <a:rPr lang="en-US" sz="4000" b="1">
                <a:latin typeface="Arial" charset="0"/>
                <a:ea typeface="ＭＳ Ｐゴシック" charset="0"/>
              </a:rPr>
              <a:t>Jesus controlled His own arrest (John 18:1-11).</a:t>
            </a:r>
            <a:endParaRPr lang="en-US" sz="4000">
              <a:latin typeface="Arial" charset="0"/>
              <a:ea typeface="ＭＳ Ｐゴシック" charset="0"/>
            </a:endParaRPr>
          </a:p>
        </p:txBody>
      </p:sp>
    </p:spTree>
    <p:extLst>
      <p:ext uri="{BB962C8B-B14F-4D97-AF65-F5344CB8AC3E}">
        <p14:creationId xmlns:p14="http://schemas.microsoft.com/office/powerpoint/2010/main" val="329488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r>
              <a:rPr lang="en-US" sz="4000" b="1" dirty="0">
                <a:latin typeface="Arial" charset="0"/>
                <a:ea typeface="ＭＳ Ｐゴシック" charset="0"/>
              </a:rPr>
              <a:t>Jesus</a:t>
            </a:r>
            <a:r>
              <a:rPr lang="uk-UA" altLang="ja-JP" sz="4000" b="1" dirty="0">
                <a:latin typeface="Arial" charset="0"/>
                <a:ea typeface="ＭＳ Ｐゴシック" charset="0"/>
              </a:rPr>
              <a:t>'</a:t>
            </a:r>
            <a:r>
              <a:rPr lang="en-US" altLang="ja-JP" sz="4000" b="1" dirty="0">
                <a:latin typeface="Arial" charset="0"/>
                <a:ea typeface="ＭＳ Ｐゴシック" charset="0"/>
              </a:rPr>
              <a:t> illegal trials proved Him innocent (18:12–19:16a).</a:t>
            </a:r>
            <a:endParaRPr lang="en-US" sz="4000" dirty="0">
              <a:latin typeface="Arial" charset="0"/>
              <a:ea typeface="ＭＳ Ｐゴシック" charset="0"/>
            </a:endParaRPr>
          </a:p>
        </p:txBody>
      </p:sp>
      <p:pic>
        <p:nvPicPr>
          <p:cNvPr id="174082"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970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No longer high priest</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At night</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In a home</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No witnesses</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No actual charge</a:t>
            </a:r>
          </a:p>
          <a:p>
            <a:pPr defTabSz="914400" eaLnBrk="1" fontAlgn="base" hangingPunct="1">
              <a:spcBef>
                <a:spcPct val="20000"/>
              </a:spcBef>
              <a:spcAft>
                <a:spcPct val="0"/>
              </a:spcAft>
              <a:buClr>
                <a:srgbClr val="FFFFCC"/>
              </a:buClr>
              <a:buSzPct val="60000"/>
              <a:buFont typeface="Wingdings" charset="0"/>
              <a:buChar char="n"/>
              <a:defRPr/>
            </a:pPr>
            <a:r>
              <a:rPr lang="en-US" sz="3200" b="1" dirty="0">
                <a:solidFill>
                  <a:srgbClr val="FFFFFF"/>
                </a:solidFill>
                <a:effectLst>
                  <a:outerShdw blurRad="50800" dist="101600" dir="2700000" algn="tl" rotWithShape="0">
                    <a:srgbClr val="000000">
                      <a:alpha val="96000"/>
                    </a:srgbClr>
                  </a:outerShdw>
                </a:effectLst>
                <a:latin typeface="Verdana" charset="0"/>
              </a:rPr>
              <a:t>Violence</a:t>
            </a: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Arial" charset="0"/>
                <a:ea typeface="ＭＳ Ｐゴシック" charset="0"/>
              </a:rPr>
              <a:t>The Jewish Trials: Annas</a:t>
            </a:r>
            <a:endParaRPr lang="en-US">
              <a:latin typeface="Arial" charset="0"/>
              <a:ea typeface="ＭＳ Ｐゴシック" charset="0"/>
            </a:endParaRPr>
          </a:p>
        </p:txBody>
      </p:sp>
      <p:sp>
        <p:nvSpPr>
          <p:cNvPr id="80903" name="Text Box 7"/>
          <p:cNvSpPr txBox="1">
            <a:spLocks noChangeArrowheads="1"/>
          </p:cNvSpPr>
          <p:nvPr/>
        </p:nvSpPr>
        <p:spPr bwMode="auto">
          <a:xfrm rot="-1669184">
            <a:off x="2581275" y="160020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4" name="Text Box 8"/>
          <p:cNvSpPr txBox="1">
            <a:spLocks noChangeArrowheads="1"/>
          </p:cNvSpPr>
          <p:nvPr/>
        </p:nvSpPr>
        <p:spPr bwMode="auto">
          <a:xfrm rot="-1669184">
            <a:off x="2581275" y="216535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5" name="Text Box 9"/>
          <p:cNvSpPr txBox="1">
            <a:spLocks noChangeArrowheads="1"/>
          </p:cNvSpPr>
          <p:nvPr/>
        </p:nvSpPr>
        <p:spPr bwMode="auto">
          <a:xfrm rot="-1669184">
            <a:off x="2505075" y="2728913"/>
            <a:ext cx="1662113"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6" name="Text Box 10"/>
          <p:cNvSpPr txBox="1">
            <a:spLocks noChangeArrowheads="1"/>
          </p:cNvSpPr>
          <p:nvPr/>
        </p:nvSpPr>
        <p:spPr bwMode="auto">
          <a:xfrm rot="-1669184">
            <a:off x="2428875" y="3292475"/>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7" name="Text Box 11"/>
          <p:cNvSpPr txBox="1">
            <a:spLocks noChangeArrowheads="1"/>
          </p:cNvSpPr>
          <p:nvPr/>
        </p:nvSpPr>
        <p:spPr bwMode="auto">
          <a:xfrm rot="-1669184">
            <a:off x="2428875" y="3856038"/>
            <a:ext cx="1662113"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80908" name="Text Box 12"/>
          <p:cNvSpPr txBox="1">
            <a:spLocks noChangeArrowheads="1"/>
          </p:cNvSpPr>
          <p:nvPr/>
        </p:nvSpPr>
        <p:spPr bwMode="auto">
          <a:xfrm rot="-1669184">
            <a:off x="2352675" y="4419600"/>
            <a:ext cx="1662113"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Tree>
    <p:extLst>
      <p:ext uri="{BB962C8B-B14F-4D97-AF65-F5344CB8AC3E}">
        <p14:creationId xmlns:p14="http://schemas.microsoft.com/office/powerpoint/2010/main" val="2669930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en-US" b="1">
                <a:latin typeface="Arial" charset="0"/>
                <a:ea typeface="ＭＳ Ｐゴシック" charset="0"/>
              </a:rPr>
              <a:t>The Illegal Trial by Caiaphas</a:t>
            </a:r>
            <a:endParaRPr lang="en-US">
              <a:latin typeface="Arial" charset="0"/>
              <a:ea typeface="ＭＳ Ｐゴシック" charset="0"/>
            </a:endParaRPr>
          </a:p>
        </p:txBody>
      </p:sp>
      <p:sp>
        <p:nvSpPr>
          <p:cNvPr id="6" name="Rectangle 4"/>
          <p:cNvSpPr txBox="1">
            <a:spLocks noChangeArrowheads="1"/>
          </p:cNvSpPr>
          <p:nvPr/>
        </p:nvSpPr>
        <p:spPr bwMode="auto">
          <a:xfrm>
            <a:off x="1258888" y="1557338"/>
            <a:ext cx="8382000"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fontAlgn="base">
              <a:spcAft>
                <a:spcPct val="0"/>
              </a:spcAft>
              <a:buClr>
                <a:srgbClr val="FFFFCC"/>
              </a:buClr>
              <a:defRPr/>
            </a:pPr>
            <a:r>
              <a:rPr lang="en-US" dirty="0">
                <a:solidFill>
                  <a:srgbClr val="FFFFFF"/>
                </a:solidFill>
                <a:ea typeface="ＭＳ Ｐゴシック" charset="0"/>
                <a:cs typeface="ＭＳ Ｐゴシック" charset="0"/>
              </a:rPr>
              <a:t>Closed meeting</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At house of Caiaphas</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Held at night</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No specific charges</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Accusations changed</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No defense attorney</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Verdict already determined</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Bribe</a:t>
            </a:r>
          </a:p>
          <a:p>
            <a:pPr defTabSz="914400" fontAlgn="base">
              <a:spcAft>
                <a:spcPct val="0"/>
              </a:spcAft>
              <a:buClr>
                <a:srgbClr val="FFFFCC"/>
              </a:buClr>
              <a:defRPr/>
            </a:pPr>
            <a:r>
              <a:rPr lang="en-US" dirty="0">
                <a:solidFill>
                  <a:srgbClr val="FFFFFF"/>
                </a:solidFill>
                <a:ea typeface="ＭＳ Ｐゴシック" charset="0"/>
                <a:cs typeface="ＭＳ Ｐゴシック" charset="0"/>
              </a:rPr>
              <a:t>No waiting period</a:t>
            </a:r>
          </a:p>
        </p:txBody>
      </p:sp>
      <p:sp>
        <p:nvSpPr>
          <p:cNvPr id="17415" name="Text Box 7"/>
          <p:cNvSpPr txBox="1">
            <a:spLocks noChangeArrowheads="1"/>
          </p:cNvSpPr>
          <p:nvPr/>
        </p:nvSpPr>
        <p:spPr bwMode="auto">
          <a:xfrm rot="19930816">
            <a:off x="246063" y="2057400"/>
            <a:ext cx="8551862" cy="3638550"/>
          </a:xfrm>
          <a:prstGeom prst="rect">
            <a:avLst/>
          </a:prstGeom>
          <a:noFill/>
          <a:ln>
            <a:noFill/>
          </a:ln>
          <a:effectLst>
            <a:outerShdw blurRad="63500" dist="107763" dir="189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22900" b="1" dirty="0">
                <a:solidFill>
                  <a:srgbClr val="FF0000"/>
                </a:solidFill>
                <a:effectLst>
                  <a:outerShdw blurRad="38100" dist="38100" dir="2700000" algn="tl">
                    <a:srgbClr val="000000"/>
                  </a:outerShdw>
                </a:effectLst>
                <a:latin typeface="Impact" charset="0"/>
              </a:rPr>
              <a:t>Illegal</a:t>
            </a:r>
          </a:p>
        </p:txBody>
      </p:sp>
    </p:spTree>
    <p:extLst>
      <p:ext uri="{BB962C8B-B14F-4D97-AF65-F5344CB8AC3E}">
        <p14:creationId xmlns:p14="http://schemas.microsoft.com/office/powerpoint/2010/main" val="2274267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en-US" sz="5400" b="1">
                <a:latin typeface="Tahoma" charset="0"/>
                <a:ea typeface="ＭＳ Ｐゴシック" charset="0"/>
              </a:rPr>
              <a:t>The Roman Trials</a:t>
            </a:r>
            <a:endParaRPr lang="en-US" sz="4000" b="1">
              <a:latin typeface="Tahoma" charset="0"/>
              <a:ea typeface="ＭＳ Ｐゴシック" charset="0"/>
            </a:endParaRPr>
          </a:p>
        </p:txBody>
      </p:sp>
    </p:spTree>
    <p:extLst>
      <p:ext uri="{BB962C8B-B14F-4D97-AF65-F5344CB8AC3E}">
        <p14:creationId xmlns:p14="http://schemas.microsoft.com/office/powerpoint/2010/main" val="379279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FFCC66"/>
              </a:buClr>
              <a:buSzPct val="80000"/>
              <a:buFont typeface="Wingdings" charset="0"/>
              <a:buChar char="n"/>
              <a:defRPr/>
            </a:pPr>
            <a:r>
              <a:rPr lang="en-US" sz="3200" b="1">
                <a:solidFill>
                  <a:srgbClr val="FFFFFF"/>
                </a:solidFill>
                <a:effectLst>
                  <a:outerShdw blurRad="38100" dist="38100" dir="2700000" algn="tl">
                    <a:srgbClr val="000000"/>
                  </a:outerShdw>
                </a:effectLst>
                <a:latin typeface="Tahoma" charset="0"/>
              </a:rPr>
              <a:t>Pilate</a:t>
            </a:r>
          </a:p>
          <a:p>
            <a:pPr defTabSz="914400" eaLnBrk="1" fontAlgn="base" hangingPunct="1">
              <a:spcBef>
                <a:spcPct val="20000"/>
              </a:spcBef>
              <a:spcAft>
                <a:spcPct val="0"/>
              </a:spcAft>
              <a:buClr>
                <a:srgbClr val="FFCC66"/>
              </a:buClr>
              <a:buSzPct val="80000"/>
              <a:buFont typeface="Wingdings" charset="0"/>
              <a:buChar char="n"/>
              <a:defRPr/>
            </a:pPr>
            <a:r>
              <a:rPr lang="en-US" sz="3200" b="1">
                <a:solidFill>
                  <a:srgbClr val="FFFFFF"/>
                </a:solidFill>
                <a:effectLst>
                  <a:outerShdw blurRad="38100" dist="38100" dir="2700000" algn="tl">
                    <a:srgbClr val="000000"/>
                  </a:outerShdw>
                </a:effectLst>
                <a:latin typeface="Tahoma" charset="0"/>
              </a:rPr>
              <a:t>Antipas</a:t>
            </a:r>
          </a:p>
          <a:p>
            <a:pPr defTabSz="914400" eaLnBrk="1" fontAlgn="base" hangingPunct="1">
              <a:spcBef>
                <a:spcPct val="20000"/>
              </a:spcBef>
              <a:spcAft>
                <a:spcPct val="0"/>
              </a:spcAft>
              <a:buClr>
                <a:srgbClr val="FFCC66"/>
              </a:buClr>
              <a:buSzPct val="80000"/>
              <a:buFont typeface="Wingdings" charset="0"/>
              <a:buChar char="n"/>
              <a:defRPr/>
            </a:pPr>
            <a:r>
              <a:rPr lang="en-US" sz="3200" b="1">
                <a:solidFill>
                  <a:srgbClr val="FFFFFF"/>
                </a:solidFill>
                <a:effectLst>
                  <a:outerShdw blurRad="38100" dist="38100" dir="2700000" algn="tl">
                    <a:srgbClr val="000000"/>
                  </a:outerShdw>
                </a:effectLst>
                <a:latin typeface="Tahoma" charset="0"/>
              </a:rPr>
              <a:t>Pilate (second time)</a:t>
            </a: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rPr>
              <a:t>Three Roman Mockeries</a:t>
            </a:r>
            <a:endParaRPr lang="en-US">
              <a:latin typeface="Tahoma" charset="0"/>
              <a:ea typeface="ＭＳ Ｐゴシック" charset="0"/>
            </a:endParaRPr>
          </a:p>
        </p:txBody>
      </p:sp>
      <p:pic>
        <p:nvPicPr>
          <p:cNvPr id="182275" name="Picture 6"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5" name="Text Box 7"/>
          <p:cNvSpPr txBox="1">
            <a:spLocks noChangeArrowheads="1"/>
          </p:cNvSpPr>
          <p:nvPr/>
        </p:nvSpPr>
        <p:spPr bwMode="auto">
          <a:xfrm rot="-1669184">
            <a:off x="3278188" y="1616075"/>
            <a:ext cx="1662112"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104456" name="Text Box 8"/>
          <p:cNvSpPr txBox="1">
            <a:spLocks noChangeArrowheads="1"/>
          </p:cNvSpPr>
          <p:nvPr/>
        </p:nvSpPr>
        <p:spPr bwMode="auto">
          <a:xfrm rot="-1669184">
            <a:off x="3278188" y="2179638"/>
            <a:ext cx="1662112"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104457" name="Text Box 9"/>
          <p:cNvSpPr txBox="1">
            <a:spLocks noChangeArrowheads="1"/>
          </p:cNvSpPr>
          <p:nvPr/>
        </p:nvSpPr>
        <p:spPr bwMode="auto">
          <a:xfrm rot="-1669184">
            <a:off x="3201988" y="2743200"/>
            <a:ext cx="1662112" cy="77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400">
                <a:solidFill>
                  <a:srgbClr val="FF0000"/>
                </a:solidFill>
                <a:latin typeface="Impact" charset="0"/>
              </a:rPr>
              <a:t>Illegal</a:t>
            </a: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algn="ctr" defTabSz="914400" fontAlgn="base">
              <a:spcBef>
                <a:spcPct val="20000"/>
              </a:spcBef>
              <a:spcAft>
                <a:spcPct val="0"/>
              </a:spcAft>
              <a:buClr>
                <a:srgbClr val="FFCC66"/>
              </a:buClr>
              <a:buSzPct val="80000"/>
              <a:buFont typeface="Wingdings" charset="0"/>
              <a:buNone/>
              <a:defRPr/>
            </a:pPr>
            <a:r>
              <a:rPr lang="en-US" sz="3600" b="1">
                <a:solidFill>
                  <a:srgbClr val="FFFFFF"/>
                </a:solidFill>
                <a:effectLst>
                  <a:outerShdw blurRad="38100" dist="38100" dir="2700000" algn="tl">
                    <a:srgbClr val="000000"/>
                  </a:outerShdw>
                </a:effectLst>
                <a:latin typeface="Tahoma" charset="0"/>
                <a:ea typeface="ＭＳ Ｐゴシック" charset="0"/>
                <a:cs typeface="ＭＳ Ｐゴシック" charset="0"/>
              </a:rPr>
              <a:t>Charge:</a:t>
            </a:r>
          </a:p>
          <a:p>
            <a:pPr algn="ctr" defTabSz="914400" fontAlgn="base">
              <a:spcBef>
                <a:spcPct val="20000"/>
              </a:spcBef>
              <a:spcAft>
                <a:spcPct val="0"/>
              </a:spcAft>
              <a:buClr>
                <a:srgbClr val="FFCC66"/>
              </a:buClr>
              <a:buSzPct val="80000"/>
              <a:buFont typeface="Wingdings" charset="0"/>
              <a:buNone/>
              <a:defRPr/>
            </a:pPr>
            <a:r>
              <a:rPr lang="en-US" sz="3600" b="1">
                <a:solidFill>
                  <a:srgbClr val="FFFFFF"/>
                </a:solidFill>
                <a:effectLst>
                  <a:outerShdw blurRad="38100" dist="38100" dir="2700000" algn="tl">
                    <a:srgbClr val="000000"/>
                  </a:outerShdw>
                </a:effectLst>
                <a:latin typeface="Tahoma" charset="0"/>
                <a:ea typeface="ＭＳ Ｐゴシック" charset="0"/>
                <a:cs typeface="ＭＳ Ｐゴシック" charset="0"/>
              </a:rPr>
              <a:t>Treason</a:t>
            </a:r>
          </a:p>
        </p:txBody>
      </p:sp>
    </p:spTree>
    <p:extLst>
      <p:ext uri="{BB962C8B-B14F-4D97-AF65-F5344CB8AC3E}">
        <p14:creationId xmlns:p14="http://schemas.microsoft.com/office/powerpoint/2010/main" val="3183769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en-US" sz="4800" b="1" dirty="0">
                <a:effectLst>
                  <a:glow rad="165100">
                    <a:srgbClr val="000000">
                      <a:alpha val="88000"/>
                    </a:srgbClr>
                  </a:glow>
                  <a:outerShdw blurRad="38100" dist="38100" dir="2700000" algn="tl">
                    <a:srgbClr val="000000"/>
                  </a:outerShdw>
                </a:effectLst>
                <a:latin typeface="Tahoma" charset="0"/>
                <a:ea typeface="ＭＳ Ｐゴシック" charset="0"/>
              </a:rPr>
              <a:t>Today: Jesus</a:t>
            </a:r>
            <a:r>
              <a:rPr lang="uk-UA" altLang="ja-JP" sz="4800" b="1" dirty="0">
                <a:effectLst>
                  <a:glow rad="165100">
                    <a:srgbClr val="000000">
                      <a:alpha val="88000"/>
                    </a:srgbClr>
                  </a:glow>
                  <a:outerShdw blurRad="38100" dist="38100" dir="2700000" algn="tl">
                    <a:srgbClr val="000000"/>
                  </a:outerShdw>
                </a:effectLst>
                <a:latin typeface="Arial" charset="0"/>
                <a:ea typeface="ＭＳ Ｐゴシック" charset="0"/>
              </a:rPr>
              <a:t>'</a:t>
            </a:r>
            <a:r>
              <a:rPr lang="en-US" altLang="ja-JP" sz="4800" b="1" dirty="0">
                <a:effectLst>
                  <a:glow rad="165100">
                    <a:srgbClr val="000000">
                      <a:alpha val="88000"/>
                    </a:srgbClr>
                  </a:glow>
                  <a:outerShdw blurRad="38100" dist="38100" dir="2700000" algn="tl">
                    <a:srgbClr val="000000"/>
                  </a:outerShdw>
                </a:effectLst>
                <a:latin typeface="Tahoma" charset="0"/>
                <a:ea typeface="ＭＳ Ｐゴシック" charset="0"/>
              </a:rPr>
              <a:t> death paid for our sin (19:16b-42)</a:t>
            </a:r>
            <a:endParaRPr lang="en-US" sz="4800" dirty="0">
              <a:effectLst>
                <a:glow rad="165100">
                  <a:srgbClr val="000000">
                    <a:alpha val="88000"/>
                  </a:srgbClr>
                </a:glow>
                <a:outerShdw blurRad="38100" dist="38100" dir="2700000" algn="tl">
                  <a:srgbClr val="000000"/>
                </a:outerShdw>
              </a:effectLst>
              <a:latin typeface="Tahoma" charset="0"/>
              <a:ea typeface="ＭＳ Ｐゴシック" charset="0"/>
            </a:endParaRPr>
          </a:p>
        </p:txBody>
      </p:sp>
    </p:spTree>
    <p:extLst>
      <p:ext uri="{BB962C8B-B14F-4D97-AF65-F5344CB8AC3E}">
        <p14:creationId xmlns:p14="http://schemas.microsoft.com/office/powerpoint/2010/main" val="654237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en-US" sz="7200">
                <a:solidFill>
                  <a:schemeClr val="bg1"/>
                </a:solidFill>
                <a:latin typeface="Dark Horse" charset="0"/>
                <a:cs typeface="Dark Horse" charset="0"/>
              </a:rPr>
              <a:t>Two Movements</a:t>
            </a: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7200">
                <a:solidFill>
                  <a:srgbClr val="FFFFFF"/>
                </a:solidFill>
                <a:latin typeface="Dark Horse" charset="0"/>
                <a:cs typeface="Dark Horse" charset="0"/>
              </a:rPr>
              <a:t>Death</a:t>
            </a: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7200">
                <a:solidFill>
                  <a:srgbClr val="FFFFFF"/>
                </a:solidFill>
                <a:latin typeface="Dark Horse" charset="0"/>
                <a:cs typeface="Dark Horse" charset="0"/>
              </a:rPr>
              <a:t>Burial</a:t>
            </a: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Calibri"/>
            </a:endParaRPr>
          </a:p>
        </p:txBody>
      </p:sp>
    </p:spTree>
    <p:extLst>
      <p:ext uri="{BB962C8B-B14F-4D97-AF65-F5344CB8AC3E}">
        <p14:creationId xmlns:p14="http://schemas.microsoft.com/office/powerpoint/2010/main" val="2045980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5000"/>
                    </a:schemeClr>
                  </a:glow>
                </a:effectLst>
                <a:latin typeface="Tahoma" charset="0"/>
                <a:ea typeface="ＭＳ Ｐゴシック" charset="0"/>
              </a:rPr>
              <a:t>I.  Christ </a:t>
            </a:r>
            <a:r>
              <a:rPr lang="en-US" sz="4000" b="1">
                <a:solidFill>
                  <a:srgbClr val="000090"/>
                </a:solidFill>
                <a:effectLst>
                  <a:glow rad="139700">
                    <a:schemeClr val="tx1">
                      <a:alpha val="95000"/>
                    </a:schemeClr>
                  </a:glow>
                </a:effectLst>
                <a:latin typeface="Tahoma" charset="0"/>
                <a:ea typeface="ＭＳ Ｐゴシック" charset="0"/>
              </a:rPr>
              <a:t>fulfilled </a:t>
            </a:r>
            <a:r>
              <a:rPr lang="en-US" sz="4000" b="1">
                <a:solidFill>
                  <a:srgbClr val="000000"/>
                </a:solidFill>
                <a:effectLst>
                  <a:glow rad="139700">
                    <a:schemeClr val="tx1">
                      <a:alpha val="95000"/>
                    </a:schemeClr>
                  </a:glow>
                </a:effectLst>
                <a:latin typeface="Tahoma" charset="0"/>
                <a:ea typeface="ＭＳ Ｐゴシック" charset="0"/>
              </a:rPr>
              <a:t>Scripture in his </a:t>
            </a:r>
            <a:r>
              <a:rPr lang="en-US" sz="4000" b="1">
                <a:solidFill>
                  <a:srgbClr val="800000"/>
                </a:solidFill>
                <a:effectLst>
                  <a:glow rad="139700">
                    <a:schemeClr val="tx1">
                      <a:alpha val="95000"/>
                    </a:schemeClr>
                  </a:glow>
                </a:effectLst>
                <a:latin typeface="Tahoma" charset="0"/>
                <a:ea typeface="ＭＳ Ｐゴシック" charset="0"/>
              </a:rPr>
              <a:t>selfless</a:t>
            </a:r>
            <a:r>
              <a:rPr lang="en-US" sz="4000" b="1">
                <a:solidFill>
                  <a:srgbClr val="000000"/>
                </a:solidFill>
                <a:effectLst>
                  <a:glow rad="139700">
                    <a:schemeClr val="tx1">
                      <a:alpha val="95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95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95000"/>
                    </a:srgbClr>
                  </a:glow>
                </a:effectLst>
                <a:latin typeface="Tahoma" charset="0"/>
              </a:rPr>
              <a:t>Selflessness</a:t>
            </a:r>
            <a:endParaRPr lang="en-US" sz="4000" b="1" u="sng">
              <a:solidFill>
                <a:srgbClr val="000000"/>
              </a:solidFill>
              <a:effectLst>
                <a:glow rad="139700">
                  <a:srgbClr val="FFFFFF">
                    <a:alpha val="95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5000"/>
                    </a:srgbClr>
                  </a:glow>
                </a:effectLst>
                <a:latin typeface="Tahoma" charset="0"/>
              </a:rPr>
              <a:t>Carried cross</a:t>
            </a:r>
            <a:endParaRPr lang="en-US" sz="4000" b="1">
              <a:solidFill>
                <a:srgbClr val="000000"/>
              </a:solidFill>
              <a:effectLst>
                <a:glow rad="139700">
                  <a:srgbClr val="FFFFFF">
                    <a:alpha val="95000"/>
                  </a:srgbClr>
                </a:glow>
              </a:effectLst>
              <a:latin typeface="Tahoma" charset="0"/>
            </a:endParaRPr>
          </a:p>
        </p:txBody>
      </p:sp>
    </p:spTree>
    <p:extLst>
      <p:ext uri="{BB962C8B-B14F-4D97-AF65-F5344CB8AC3E}">
        <p14:creationId xmlns:p14="http://schemas.microsoft.com/office/powerpoint/2010/main" val="272952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en-US">
                <a:solidFill>
                  <a:schemeClr val="tx1"/>
                </a:solidFill>
                <a:latin typeface="Tahoma" charset="0"/>
                <a:ea typeface="ＭＳ Ｐゴシック" charset="0"/>
              </a:rPr>
              <a:t>Carrying His Own Cross</a:t>
            </a:r>
          </a:p>
        </p:txBody>
      </p:sp>
      <p:pic>
        <p:nvPicPr>
          <p:cNvPr id="189443" name="Picture 2" descr="John 19.17 Carrying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236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uk-UA"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3748352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48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1000"/>
                    </a:schemeClr>
                  </a:glow>
                </a:effectLst>
                <a:latin typeface="Tahoma" charset="0"/>
                <a:ea typeface="ＭＳ Ｐゴシック" charset="0"/>
              </a:rPr>
              <a:t>I.  Christ </a:t>
            </a:r>
            <a:r>
              <a:rPr lang="en-US" sz="4000" b="1">
                <a:solidFill>
                  <a:srgbClr val="000090"/>
                </a:solidFill>
                <a:effectLst>
                  <a:glow rad="139700">
                    <a:schemeClr val="tx1">
                      <a:alpha val="91000"/>
                    </a:schemeClr>
                  </a:glow>
                </a:effectLst>
                <a:latin typeface="Tahoma" charset="0"/>
                <a:ea typeface="ＭＳ Ｐゴシック" charset="0"/>
              </a:rPr>
              <a:t>fulfilled </a:t>
            </a:r>
            <a:r>
              <a:rPr lang="en-US" sz="4000" b="1">
                <a:solidFill>
                  <a:srgbClr val="000000"/>
                </a:solidFill>
                <a:effectLst>
                  <a:glow rad="139700">
                    <a:schemeClr val="tx1">
                      <a:alpha val="91000"/>
                    </a:schemeClr>
                  </a:glow>
                </a:effectLst>
                <a:latin typeface="Tahoma" charset="0"/>
                <a:ea typeface="ＭＳ Ｐゴシック" charset="0"/>
              </a:rPr>
              <a:t>Scripture in his </a:t>
            </a:r>
            <a:r>
              <a:rPr lang="en-US" sz="4000" b="1">
                <a:solidFill>
                  <a:srgbClr val="800000"/>
                </a:solidFill>
                <a:effectLst>
                  <a:glow rad="139700">
                    <a:schemeClr val="tx1">
                      <a:alpha val="91000"/>
                    </a:schemeClr>
                  </a:glow>
                </a:effectLst>
                <a:latin typeface="Tahoma" charset="0"/>
                <a:ea typeface="ＭＳ Ｐゴシック" charset="0"/>
              </a:rPr>
              <a:t>selfless</a:t>
            </a:r>
            <a:r>
              <a:rPr lang="en-US" sz="4000" b="1">
                <a:solidFill>
                  <a:srgbClr val="000000"/>
                </a:solidFill>
                <a:effectLst>
                  <a:glow rad="1397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91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91000"/>
                    </a:srgbClr>
                  </a:glow>
                </a:effectLst>
                <a:latin typeface="Tahoma" charset="0"/>
              </a:rPr>
              <a:t>Selflessness</a:t>
            </a:r>
            <a:endParaRPr lang="en-US" sz="4000" b="1" u="sng">
              <a:solidFill>
                <a:srgbClr val="000000"/>
              </a:solidFill>
              <a:effectLst>
                <a:glow rad="139700">
                  <a:srgbClr val="FFFFFF">
                    <a:alpha val="91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1000"/>
                    </a:srgbClr>
                  </a:glow>
                </a:effectLst>
                <a:latin typeface="Tahoma" charset="0"/>
              </a:rPr>
              <a:t>Carried cross</a:t>
            </a:r>
            <a:endParaRPr lang="en-US" sz="4000" b="1">
              <a:solidFill>
                <a:srgbClr val="000000"/>
              </a:solidFill>
              <a:effectLst>
                <a:glow rad="139700">
                  <a:srgbClr val="FFFFFF">
                    <a:alpha val="91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1000"/>
                    </a:srgbClr>
                  </a:glow>
                </a:effectLst>
                <a:latin typeface="Tahoma" charset="0"/>
              </a:rPr>
              <a:t>Crucifixion</a:t>
            </a:r>
            <a:endParaRPr lang="en-US" sz="4000" b="1">
              <a:solidFill>
                <a:srgbClr val="000000"/>
              </a:solidFill>
              <a:effectLst>
                <a:glow rad="139700">
                  <a:srgbClr val="FFFFFF">
                    <a:alpha val="91000"/>
                  </a:srgbClr>
                </a:glow>
              </a:effectLst>
              <a:latin typeface="Tahoma" charset="0"/>
            </a:endParaRPr>
          </a:p>
        </p:txBody>
      </p:sp>
    </p:spTree>
    <p:extLst>
      <p:ext uri="{BB962C8B-B14F-4D97-AF65-F5344CB8AC3E}">
        <p14:creationId xmlns:p14="http://schemas.microsoft.com/office/powerpoint/2010/main" val="3927526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en-US">
                <a:solidFill>
                  <a:schemeClr val="tx1"/>
                </a:solidFill>
                <a:latin typeface="Tahoma" charset="0"/>
                <a:ea typeface="ＭＳ Ｐゴシック" charset="0"/>
              </a:rPr>
              <a:t>Crucified Naked</a:t>
            </a:r>
          </a:p>
        </p:txBody>
      </p:sp>
      <p:pic>
        <p:nvPicPr>
          <p:cNvPr id="193539" name="Picture 2" descr="crucifiednak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000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en-US" sz="3600" dirty="0">
                <a:solidFill>
                  <a:schemeClr val="bg1"/>
                </a:solidFill>
                <a:latin typeface="Arial" charset="0"/>
                <a:ea typeface="ＭＳ Ｐゴシック" charset="0"/>
              </a:rPr>
              <a:t>Jesus</a:t>
            </a:r>
            <a:r>
              <a:rPr lang="uk-UA" sz="3600" dirty="0">
                <a:solidFill>
                  <a:schemeClr val="bg1"/>
                </a:solidFill>
                <a:latin typeface="Arial" charset="0"/>
                <a:ea typeface="ＭＳ Ｐゴシック" charset="0"/>
              </a:rPr>
              <a:t>'</a:t>
            </a:r>
            <a:r>
              <a:rPr lang="en-US" sz="3600" dirty="0">
                <a:solidFill>
                  <a:schemeClr val="bg1"/>
                </a:solidFill>
                <a:latin typeface="Arial" charset="0"/>
                <a:ea typeface="ＭＳ Ｐゴシック" charset="0"/>
              </a:rPr>
              <a:t> Final Movements</a:t>
            </a: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1997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p:txBody>
          <a:bodyPr/>
          <a:lstStyle/>
          <a:p>
            <a:pPr eaLnBrk="1" hangingPunct="1">
              <a:defRPr/>
            </a:pPr>
            <a:r>
              <a:rPr lang="en-US">
                <a:solidFill>
                  <a:schemeClr val="tx1"/>
                </a:solidFill>
                <a:latin typeface="Tahoma" charset="0"/>
                <a:ea typeface="ＭＳ Ｐゴシック" charset="0"/>
              </a:rPr>
              <a:t>The Placard</a:t>
            </a:r>
          </a:p>
        </p:txBody>
      </p:sp>
      <p:pic>
        <p:nvPicPr>
          <p:cNvPr id="197635" name="Picture 2" descr="John 19.20 Sign Abov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406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1292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8151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377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88000"/>
                    </a:schemeClr>
                  </a:glow>
                </a:effectLst>
                <a:latin typeface="Tahoma" charset="0"/>
                <a:ea typeface="ＭＳ Ｐゴシック" charset="0"/>
              </a:rPr>
              <a:t>I.  Christ </a:t>
            </a:r>
            <a:r>
              <a:rPr lang="en-US" sz="4000" b="1">
                <a:solidFill>
                  <a:srgbClr val="000090"/>
                </a:solidFill>
                <a:effectLst>
                  <a:glow rad="139700">
                    <a:schemeClr val="tx1">
                      <a:alpha val="88000"/>
                    </a:schemeClr>
                  </a:glow>
                </a:effectLst>
                <a:latin typeface="Tahoma" charset="0"/>
                <a:ea typeface="ＭＳ Ｐゴシック" charset="0"/>
              </a:rPr>
              <a:t>fulfilled </a:t>
            </a:r>
            <a:r>
              <a:rPr lang="en-US" sz="4000" b="1">
                <a:solidFill>
                  <a:srgbClr val="000000"/>
                </a:solidFill>
                <a:effectLst>
                  <a:glow rad="139700">
                    <a:schemeClr val="tx1">
                      <a:alpha val="88000"/>
                    </a:schemeClr>
                  </a:glow>
                </a:effectLst>
                <a:latin typeface="Tahoma" charset="0"/>
                <a:ea typeface="ＭＳ Ｐゴシック" charset="0"/>
              </a:rPr>
              <a:t>Scripture in his </a:t>
            </a:r>
            <a:r>
              <a:rPr lang="en-US" sz="4000" b="1">
                <a:solidFill>
                  <a:srgbClr val="800000"/>
                </a:solidFill>
                <a:effectLst>
                  <a:glow rad="139700">
                    <a:schemeClr val="tx1">
                      <a:alpha val="88000"/>
                    </a:schemeClr>
                  </a:glow>
                </a:effectLst>
                <a:latin typeface="Tahoma" charset="0"/>
                <a:ea typeface="ＭＳ Ｐゴシック" charset="0"/>
              </a:rPr>
              <a:t>selfless</a:t>
            </a:r>
            <a:r>
              <a:rPr lang="en-US" sz="4000" b="1">
                <a:solidFill>
                  <a:srgbClr val="000000"/>
                </a:solidFill>
                <a:effectLst>
                  <a:glow rad="1397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88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88000"/>
                    </a:srgbClr>
                  </a:glow>
                </a:effectLst>
                <a:latin typeface="Tahoma" charset="0"/>
              </a:rPr>
              <a:t>Selflessness</a:t>
            </a:r>
            <a:endParaRPr lang="en-US" sz="4000" b="1" u="sng">
              <a:solidFill>
                <a:srgbClr val="000000"/>
              </a:solidFill>
              <a:effectLst>
                <a:glow rad="139700">
                  <a:srgbClr val="FFFFFF">
                    <a:alpha val="88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88000"/>
                    </a:srgbClr>
                  </a:glow>
                </a:effectLst>
                <a:latin typeface="Tahoma" charset="0"/>
              </a:rPr>
              <a:t>Carried cross</a:t>
            </a:r>
            <a:endParaRPr lang="en-US" sz="4000" b="1">
              <a:solidFill>
                <a:srgbClr val="000000"/>
              </a:solidFill>
              <a:effectLst>
                <a:glow rad="139700">
                  <a:srgbClr val="FFFFFF">
                    <a:alpha val="88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88000"/>
                    </a:srgbClr>
                  </a:glow>
                </a:effectLst>
                <a:latin typeface="Tahoma" charset="0"/>
              </a:rPr>
              <a:t>Crucifixion</a:t>
            </a:r>
            <a:endParaRPr lang="en-US" sz="4000" b="1">
              <a:solidFill>
                <a:srgbClr val="000000"/>
              </a:solidFill>
              <a:effectLst>
                <a:glow rad="139700">
                  <a:srgbClr val="FFFFFF">
                    <a:alpha val="88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88000"/>
                    </a:srgbClr>
                  </a:glow>
                </a:effectLst>
                <a:latin typeface="Tahoma" charset="0"/>
              </a:rPr>
              <a:t>Clothes divided</a:t>
            </a:r>
          </a:p>
        </p:txBody>
      </p:sp>
    </p:spTree>
    <p:extLst>
      <p:ext uri="{BB962C8B-B14F-4D97-AF65-F5344CB8AC3E}">
        <p14:creationId xmlns:p14="http://schemas.microsoft.com/office/powerpoint/2010/main" val="3744595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05826" name="Picture 2" descr="John 19.23 Soldiers Divide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4800" b="1">
                <a:solidFill>
                  <a:srgbClr val="FFFFFF"/>
                </a:solidFill>
                <a:effectLst>
                  <a:outerShdw blurRad="38100" dist="38100" dir="2700000" algn="tl">
                    <a:srgbClr val="000000"/>
                  </a:outerShdw>
                </a:effectLst>
                <a:latin typeface="Tahoma" charset="0"/>
              </a:rPr>
              <a:t>Turban–Sandals–Robe–Outer Garment–Girdle</a:t>
            </a: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en-US">
                <a:solidFill>
                  <a:schemeClr val="tx1"/>
                </a:solidFill>
                <a:latin typeface="Tahoma" charset="0"/>
                <a:ea typeface="ＭＳ Ｐゴシック" charset="0"/>
              </a:rPr>
              <a:t>5 Items to Divide</a:t>
            </a:r>
          </a:p>
        </p:txBody>
      </p:sp>
    </p:spTree>
    <p:extLst>
      <p:ext uri="{BB962C8B-B14F-4D97-AF65-F5344CB8AC3E}">
        <p14:creationId xmlns:p14="http://schemas.microsoft.com/office/powerpoint/2010/main" val="1905894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07874" name="Picture 2" descr="John 19.24 Dice for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ru-RU" altLang="ja-JP" sz="4000" b="1" dirty="0">
                <a:latin typeface="Tahoma" charset="0"/>
                <a:ea typeface="ＭＳ Ｐゴシック" charset="0"/>
              </a:rPr>
              <a:t>"</a:t>
            </a:r>
            <a:r>
              <a:rPr lang="en-US" sz="4000" b="1" dirty="0">
                <a:latin typeface="Tahoma" charset="0"/>
                <a:ea typeface="ＭＳ Ｐゴシック" charset="0"/>
              </a:rPr>
              <a:t>They divided my garments among themselves and threw dice for my clothing</a:t>
            </a:r>
            <a:r>
              <a:rPr lang="ru-RU" altLang="ja-JP" sz="4000" b="1" dirty="0">
                <a:latin typeface="Tahoma" charset="0"/>
                <a:ea typeface="ＭＳ Ｐゴシック" charset="0"/>
              </a:rPr>
              <a:t>"</a:t>
            </a:r>
            <a:r>
              <a:rPr lang="en-US" sz="4000" b="1" dirty="0">
                <a:latin typeface="Tahoma" charset="0"/>
                <a:ea typeface="ＭＳ Ｐゴシック" charset="0"/>
              </a:rPr>
              <a:t> (Ps. 22:18) </a:t>
            </a:r>
            <a:endParaRPr lang="en-US" sz="6600" b="1" dirty="0">
              <a:solidFill>
                <a:schemeClr val="tx1"/>
              </a:solidFill>
              <a:latin typeface="Tahoma" charset="0"/>
              <a:ea typeface="ＭＳ Ｐゴシック"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defTabSz="914400" eaLnBrk="1" hangingPunct="1">
              <a:defRPr/>
            </a:pPr>
            <a:endParaRPr lang="en-US" dirty="0">
              <a:solidFill>
                <a:srgbClr val="FFFFFF"/>
              </a:solidFill>
              <a:latin typeface="Tahoma"/>
              <a:ea typeface="ＭＳ Ｐゴシック"/>
            </a:endParaRPr>
          </a:p>
        </p:txBody>
      </p:sp>
    </p:spTree>
    <p:extLst>
      <p:ext uri="{BB962C8B-B14F-4D97-AF65-F5344CB8AC3E}">
        <p14:creationId xmlns:p14="http://schemas.microsoft.com/office/powerpoint/2010/main" val="2427918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921"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2000"/>
                    </a:schemeClr>
                  </a:glow>
                </a:effectLst>
                <a:latin typeface="Tahoma" charset="0"/>
                <a:ea typeface="ＭＳ Ｐゴシック" charset="0"/>
              </a:rPr>
              <a:t>I.  Christ </a:t>
            </a:r>
            <a:r>
              <a:rPr lang="en-US" sz="4000" b="1">
                <a:solidFill>
                  <a:srgbClr val="000090"/>
                </a:solidFill>
                <a:effectLst>
                  <a:glow rad="139700">
                    <a:schemeClr val="tx1">
                      <a:alpha val="92000"/>
                    </a:schemeClr>
                  </a:glow>
                </a:effectLst>
                <a:latin typeface="Tahoma" charset="0"/>
                <a:ea typeface="ＭＳ Ｐゴシック" charset="0"/>
              </a:rPr>
              <a:t>fulfilled </a:t>
            </a:r>
            <a:r>
              <a:rPr lang="en-US" sz="4000" b="1">
                <a:solidFill>
                  <a:srgbClr val="000000"/>
                </a:solidFill>
                <a:effectLst>
                  <a:glow rad="139700">
                    <a:schemeClr val="tx1">
                      <a:alpha val="92000"/>
                    </a:schemeClr>
                  </a:glow>
                </a:effectLst>
                <a:latin typeface="Tahoma" charset="0"/>
                <a:ea typeface="ＭＳ Ｐゴシック" charset="0"/>
              </a:rPr>
              <a:t>Scripture in his </a:t>
            </a:r>
            <a:r>
              <a:rPr lang="en-US" sz="4000" b="1">
                <a:solidFill>
                  <a:srgbClr val="800000"/>
                </a:solidFill>
                <a:effectLst>
                  <a:glow rad="139700">
                    <a:schemeClr val="tx1">
                      <a:alpha val="92000"/>
                    </a:schemeClr>
                  </a:glow>
                </a:effectLst>
                <a:latin typeface="Tahoma" charset="0"/>
                <a:ea typeface="ＭＳ Ｐゴシック" charset="0"/>
              </a:rPr>
              <a:t>selfless</a:t>
            </a:r>
            <a:r>
              <a:rPr lang="en-US" sz="4000" b="1">
                <a:solidFill>
                  <a:srgbClr val="000000"/>
                </a:solidFill>
                <a:effectLst>
                  <a:glow rad="139700">
                    <a:schemeClr val="tx1">
                      <a:alpha val="92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92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92000"/>
                    </a:srgbClr>
                  </a:glow>
                </a:effectLst>
                <a:latin typeface="Tahoma" charset="0"/>
              </a:rPr>
              <a:t>Selflessness</a:t>
            </a:r>
            <a:endParaRPr lang="en-US" sz="4000" b="1" u="sng">
              <a:solidFill>
                <a:srgbClr val="000000"/>
              </a:solidFill>
              <a:effectLst>
                <a:glow rad="139700">
                  <a:srgbClr val="FFFFFF">
                    <a:alpha val="92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2000"/>
                    </a:srgbClr>
                  </a:glow>
                </a:effectLst>
                <a:latin typeface="Tahoma" charset="0"/>
              </a:rPr>
              <a:t>Carried cross</a:t>
            </a:r>
            <a:endParaRPr lang="en-US" sz="4000" b="1">
              <a:solidFill>
                <a:srgbClr val="000000"/>
              </a:solidFill>
              <a:effectLst>
                <a:glow rad="139700">
                  <a:srgbClr val="FFFFFF">
                    <a:alpha val="92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2000"/>
                    </a:srgbClr>
                  </a:glow>
                </a:effectLst>
                <a:latin typeface="Tahoma" charset="0"/>
              </a:rPr>
              <a:t>Crucifixion</a:t>
            </a:r>
            <a:endParaRPr lang="en-US" sz="4000" b="1">
              <a:solidFill>
                <a:srgbClr val="000000"/>
              </a:solidFill>
              <a:effectLst>
                <a:glow rad="139700">
                  <a:srgbClr val="FFFFFF">
                    <a:alpha val="92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2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2000"/>
                    </a:srgbClr>
                  </a:glow>
                </a:effectLst>
                <a:latin typeface="Tahoma" charset="0"/>
              </a:rPr>
              <a:t>Cared for Mary</a:t>
            </a:r>
            <a:endParaRPr lang="en-US" sz="4000" b="1">
              <a:solidFill>
                <a:srgbClr val="000000"/>
              </a:solidFill>
              <a:effectLst>
                <a:glow rad="139700">
                  <a:srgbClr val="FFFFFF">
                    <a:alpha val="92000"/>
                  </a:srgbClr>
                </a:glow>
              </a:effectLst>
              <a:latin typeface="Tahoma" charset="0"/>
            </a:endParaRPr>
          </a:p>
        </p:txBody>
      </p:sp>
    </p:spTree>
    <p:extLst>
      <p:ext uri="{BB962C8B-B14F-4D97-AF65-F5344CB8AC3E}">
        <p14:creationId xmlns:p14="http://schemas.microsoft.com/office/powerpoint/2010/main" val="2626268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343042" name="Rectangle 2"/>
          <p:cNvSpPr>
            <a:spLocks noGrp="1" noRot="1" noChangeArrowheads="1"/>
          </p:cNvSpPr>
          <p:nvPr>
            <p:ph type="title"/>
          </p:nvPr>
        </p:nvSpPr>
        <p:spPr>
          <a:xfrm>
            <a:off x="0" y="0"/>
            <a:ext cx="2209800" cy="1173163"/>
          </a:xfrm>
          <a:solidFill>
            <a:schemeClr val="bg2"/>
          </a:solidFill>
        </p:spPr>
        <p:txBody>
          <a:bodyPr/>
          <a:lstStyle/>
          <a:p>
            <a:pPr eaLnBrk="1" hangingPunct="1"/>
            <a:r>
              <a:rPr lang="en-US" sz="3600">
                <a:solidFill>
                  <a:schemeClr val="tx1"/>
                </a:solidFill>
                <a:effectLst/>
                <a:latin typeface="Arial" charset="0"/>
                <a:ea typeface="ＭＳ Ｐゴシック" charset="0"/>
                <a:cs typeface="Arial" charset="0"/>
              </a:rPr>
              <a:t>Passion Week</a:t>
            </a:r>
            <a:endParaRPr lang="en-US" sz="4000">
              <a:solidFill>
                <a:schemeClr val="tx1"/>
              </a:solidFill>
              <a:effectLst/>
              <a:latin typeface="Arial" charset="0"/>
              <a:ea typeface="ＭＳ Ｐゴシック" charset="0"/>
              <a:cs typeface="Arial" charset="0"/>
            </a:endParaRPr>
          </a:p>
        </p:txBody>
      </p:sp>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defTabSz="914400" fontAlgn="base">
                <a:spcBef>
                  <a:spcPct val="0"/>
                </a:spcBef>
                <a:spcAft>
                  <a:spcPct val="0"/>
                </a:spcAft>
                <a:defRPr/>
              </a:pPr>
              <a:endParaRPr lang="en-US" sz="2400">
                <a:solidFill>
                  <a:srgbClr val="FF5050"/>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458"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FF5050"/>
                  </a:solidFill>
                  <a:effectLst>
                    <a:outerShdw blurRad="38100" dist="38100" dir="2700000" algn="tl">
                      <a:srgbClr val="000000"/>
                    </a:outerShdw>
                  </a:effectLst>
                  <a:latin typeface="Chalkboard" charset="0"/>
                </a:rPr>
                <a:t>Fri</a:t>
              </a:r>
            </a:p>
          </p:txBody>
        </p:sp>
      </p:grpSp>
      <p:grpSp>
        <p:nvGrpSpPr>
          <p:cNvPr id="4" name="Group 1067"/>
          <p:cNvGrpSpPr>
            <a:grpSpLocks/>
          </p:cNvGrpSpPr>
          <p:nvPr/>
        </p:nvGrpSpPr>
        <p:grpSpPr bwMode="auto">
          <a:xfrm>
            <a:off x="457200" y="3886200"/>
            <a:ext cx="2133600" cy="990600"/>
            <a:chOff x="288" y="2381"/>
            <a:chExt cx="1200" cy="624"/>
          </a:xfrm>
        </p:grpSpPr>
        <p:sp>
          <p:nvSpPr>
            <p:cNvPr id="370732" name="AutoShape 11"/>
            <p:cNvSpPr>
              <a:spLocks noChangeArrowheads="1"/>
            </p:cNvSpPr>
            <p:nvPr/>
          </p:nvSpPr>
          <p:spPr bwMode="auto">
            <a:xfrm>
              <a:off x="288" y="2381"/>
              <a:ext cx="1200" cy="624"/>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defRPr/>
              </a:pPr>
              <a:endParaRPr lang="en-US" sz="2400">
                <a:solidFill>
                  <a:srgbClr val="FFFFFF"/>
                </a:solidFill>
                <a:latin typeface="Garamond" charset="0"/>
                <a:ea typeface="ＭＳ Ｐゴシック" charset="0"/>
                <a:cs typeface="ＭＳ Ｐゴシック" charset="0"/>
              </a:endParaRPr>
            </a:p>
          </p:txBody>
        </p:sp>
        <p:sp>
          <p:nvSpPr>
            <p:cNvPr id="7" name="Text Box 12"/>
            <p:cNvSpPr txBox="1">
              <a:spLocks noChangeArrowheads="1"/>
            </p:cNvSpPr>
            <p:nvPr/>
          </p:nvSpPr>
          <p:spPr bwMode="auto">
            <a:xfrm>
              <a:off x="293" y="2406"/>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dirty="0">
                  <a:solidFill>
                    <a:srgbClr val="0000FF">
                      <a:lumMod val="50000"/>
                    </a:srgbClr>
                  </a:solidFill>
                  <a:effectLst>
                    <a:outerShdw blurRad="38100" dist="38100" dir="2700000" algn="tl">
                      <a:srgbClr val="000000"/>
                    </a:outerShdw>
                  </a:effectLst>
                  <a:latin typeface="Chalkboard" charset="0"/>
                </a:rPr>
                <a:t>Thurs</a:t>
              </a:r>
            </a:p>
          </p:txBody>
        </p:sp>
      </p:grpSp>
      <p:grpSp>
        <p:nvGrpSpPr>
          <p:cNvPr id="5" name="Group 1064"/>
          <p:cNvGrpSpPr>
            <a:grpSpLocks/>
          </p:cNvGrpSpPr>
          <p:nvPr/>
        </p:nvGrpSpPr>
        <p:grpSpPr bwMode="auto">
          <a:xfrm>
            <a:off x="457200" y="6094413"/>
            <a:ext cx="3962400" cy="571500"/>
            <a:chOff x="384" y="3732"/>
            <a:chExt cx="2352" cy="493"/>
          </a:xfrm>
        </p:grpSpPr>
        <p:sp>
          <p:nvSpPr>
            <p:cNvPr id="343083"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008000"/>
                </a:solidFill>
                <a:latin typeface="Garamond" charset="0"/>
                <a:ea typeface="ＭＳ Ｐゴシック" charset="0"/>
                <a:cs typeface="ＭＳ Ｐゴシック" charset="0"/>
              </a:endParaRPr>
            </a:p>
          </p:txBody>
        </p:sp>
        <p:sp>
          <p:nvSpPr>
            <p:cNvPr id="40" name="Text Box 12"/>
            <p:cNvSpPr txBox="1">
              <a:spLocks noChangeArrowheads="1"/>
            </p:cNvSpPr>
            <p:nvPr/>
          </p:nvSpPr>
          <p:spPr bwMode="auto">
            <a:xfrm>
              <a:off x="384" y="3732"/>
              <a:ext cx="624" cy="397"/>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dirty="0">
                  <a:solidFill>
                    <a:srgbClr val="008000"/>
                  </a:solidFill>
                  <a:effectLst>
                    <a:outerShdw blurRad="38100" dist="38100" dir="2700000" algn="tl">
                      <a:srgbClr val="000000"/>
                    </a:outerShdw>
                  </a:effectLst>
                  <a:latin typeface="Chalkboard" charset="0"/>
                </a:rPr>
                <a:t>Sun</a:t>
              </a:r>
            </a:p>
          </p:txBody>
        </p:sp>
      </p:grpSp>
      <p:grpSp>
        <p:nvGrpSpPr>
          <p:cNvPr id="8" name="Group 23"/>
          <p:cNvGrpSpPr>
            <a:grpSpLocks/>
          </p:cNvGrpSpPr>
          <p:nvPr/>
        </p:nvGrpSpPr>
        <p:grpSpPr bwMode="auto">
          <a:xfrm>
            <a:off x="4732338" y="4114800"/>
            <a:ext cx="1820862" cy="2133600"/>
            <a:chOff x="3173" y="2592"/>
            <a:chExt cx="1147" cy="1344"/>
          </a:xfrm>
        </p:grpSpPr>
        <p:sp>
          <p:nvSpPr>
            <p:cNvPr id="343081"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Garamond" charset="0"/>
                <a:ea typeface="ＭＳ Ｐゴシック" charset="0"/>
                <a:cs typeface="ＭＳ Ｐゴシック" charset="0"/>
              </a:endParaRPr>
            </a:p>
          </p:txBody>
        </p:sp>
        <p:sp>
          <p:nvSpPr>
            <p:cNvPr id="269328" name="Text Box 16"/>
            <p:cNvSpPr txBox="1">
              <a:spLocks noChangeArrowheads="1"/>
            </p:cNvSpPr>
            <p:nvPr/>
          </p:nvSpPr>
          <p:spPr bwMode="auto">
            <a:xfrm>
              <a:off x="3173" y="2620"/>
              <a:ext cx="584"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solidFill>
                    <a:srgbClr val="800080"/>
                  </a:solidFill>
                  <a:effectLst>
                    <a:outerShdw blurRad="38100" dist="38100" dir="2700000" algn="tl">
                      <a:srgbClr val="000000"/>
                    </a:outerShdw>
                  </a:effectLst>
                  <a:latin typeface="Chalkboard" charset="0"/>
                </a:rPr>
                <a:t>Sun</a:t>
              </a:r>
              <a:endParaRPr lang="en-US">
                <a:solidFill>
                  <a:srgbClr val="FF0000"/>
                </a:solidFill>
                <a:effectLst>
                  <a:outerShdw blurRad="38100" dist="38100" dir="2700000" algn="tl">
                    <a:srgbClr val="000000"/>
                  </a:outerShdw>
                </a:effectLst>
                <a:latin typeface="Chalkboard" charset="0"/>
              </a:endParaRPr>
            </a:p>
          </p:txBody>
        </p:sp>
      </p:grpSp>
      <p:grpSp>
        <p:nvGrpSpPr>
          <p:cNvPr id="11" name="Group 21"/>
          <p:cNvGrpSpPr>
            <a:grpSpLocks/>
          </p:cNvGrpSpPr>
          <p:nvPr/>
        </p:nvGrpSpPr>
        <p:grpSpPr bwMode="auto">
          <a:xfrm>
            <a:off x="2362200" y="68263"/>
            <a:ext cx="2438400" cy="922337"/>
            <a:chOff x="1488" y="91"/>
            <a:chExt cx="1536" cy="581"/>
          </a:xfrm>
        </p:grpSpPr>
        <p:sp>
          <p:nvSpPr>
            <p:cNvPr id="343079"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Garamond" charset="0"/>
                <a:ea typeface="ＭＳ Ｐゴシック" charset="0"/>
                <a:cs typeface="ＭＳ Ｐゴシック" charset="0"/>
              </a:endParaRPr>
            </a:p>
          </p:txBody>
        </p:sp>
        <p:sp>
          <p:nvSpPr>
            <p:cNvPr id="269332" name="Text Box 20"/>
            <p:cNvSpPr txBox="1">
              <a:spLocks noChangeArrowheads="1"/>
            </p:cNvSpPr>
            <p:nvPr/>
          </p:nvSpPr>
          <p:spPr bwMode="auto">
            <a:xfrm>
              <a:off x="1518" y="96"/>
              <a:ext cx="642"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solidFill>
                    <a:srgbClr val="FF0000"/>
                  </a:solidFill>
                  <a:effectLst>
                    <a:outerShdw blurRad="38100" dist="38100" dir="2700000" algn="tl">
                      <a:srgbClr val="000000"/>
                    </a:outerShdw>
                  </a:effectLst>
                  <a:latin typeface="Chalkboard" charset="0"/>
                </a:rPr>
                <a:t>Mon</a:t>
              </a:r>
            </a:p>
          </p:txBody>
        </p:sp>
      </p:grpSp>
      <p:grpSp>
        <p:nvGrpSpPr>
          <p:cNvPr id="12" name="Group 27"/>
          <p:cNvGrpSpPr>
            <a:grpSpLocks/>
          </p:cNvGrpSpPr>
          <p:nvPr/>
        </p:nvGrpSpPr>
        <p:grpSpPr bwMode="auto">
          <a:xfrm>
            <a:off x="5334000" y="76200"/>
            <a:ext cx="1905000" cy="1752600"/>
            <a:chOff x="3360" y="96"/>
            <a:chExt cx="1200" cy="1104"/>
          </a:xfrm>
        </p:grpSpPr>
        <p:sp>
          <p:nvSpPr>
            <p:cNvPr id="343077"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Garamond" charset="0"/>
                <a:ea typeface="ＭＳ Ｐゴシック" charset="0"/>
                <a:cs typeface="ＭＳ Ｐゴシック" charset="0"/>
              </a:endParaRPr>
            </a:p>
          </p:txBody>
        </p:sp>
        <p:sp>
          <p:nvSpPr>
            <p:cNvPr id="269338" name="Text Box 26"/>
            <p:cNvSpPr txBox="1">
              <a:spLocks noChangeArrowheads="1"/>
            </p:cNvSpPr>
            <p:nvPr/>
          </p:nvSpPr>
          <p:spPr bwMode="auto">
            <a:xfrm>
              <a:off x="3360" y="96"/>
              <a:ext cx="708"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FF8000"/>
                  </a:solidFill>
                  <a:effectLst>
                    <a:outerShdw blurRad="38100" dist="38100" dir="2700000" algn="tl">
                      <a:srgbClr val="000000"/>
                    </a:outerShdw>
                  </a:effectLst>
                  <a:latin typeface="Chalkboard" charset="0"/>
                </a:rPr>
                <a:t>Tues</a:t>
              </a:r>
              <a:endParaRPr lang="en-US">
                <a:solidFill>
                  <a:srgbClr val="000000"/>
                </a:solidFill>
                <a:effectLst>
                  <a:outerShdw blurRad="38100" dist="38100" dir="2700000" algn="tl">
                    <a:srgbClr val="FFFFFF"/>
                  </a:outerShdw>
                </a:effectLst>
                <a:latin typeface="Chalkboard"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13" name="Group 1065"/>
          <p:cNvGrpSpPr>
            <a:grpSpLocks/>
          </p:cNvGrpSpPr>
          <p:nvPr/>
        </p:nvGrpSpPr>
        <p:grpSpPr bwMode="auto">
          <a:xfrm>
            <a:off x="457200" y="5526088"/>
            <a:ext cx="3962400" cy="646112"/>
            <a:chOff x="384" y="3264"/>
            <a:chExt cx="2352" cy="574"/>
          </a:xfrm>
        </p:grpSpPr>
        <p:sp>
          <p:nvSpPr>
            <p:cNvPr id="9" name="Text Box 12"/>
            <p:cNvSpPr txBox="1">
              <a:spLocks noChangeArrowheads="1"/>
            </p:cNvSpPr>
            <p:nvPr/>
          </p:nvSpPr>
          <p:spPr bwMode="auto">
            <a:xfrm>
              <a:off x="384" y="3264"/>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663300"/>
                  </a:solidFill>
                  <a:effectLst>
                    <a:outerShdw blurRad="38100" dist="38100" dir="2700000" algn="tl">
                      <a:srgbClr val="000000"/>
                    </a:outerShdw>
                  </a:effectLst>
                  <a:latin typeface="Chalkboard" charset="0"/>
                </a:rPr>
                <a:t>Sat</a:t>
              </a: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defTabSz="914400" fontAlgn="base">
                <a:spcBef>
                  <a:spcPct val="0"/>
                </a:spcBef>
                <a:spcAft>
                  <a:spcPct val="0"/>
                </a:spcAft>
                <a:defRPr/>
              </a:pPr>
              <a:endParaRPr lang="en-US" sz="2400">
                <a:solidFill>
                  <a:srgbClr val="663300"/>
                </a:solidFill>
                <a:effectLst>
                  <a:outerShdw blurRad="38100" dist="38100" dir="2700000" algn="tl">
                    <a:srgbClr val="000000"/>
                  </a:outerShdw>
                </a:effectLst>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3000"/>
            <a:ext cx="3962400" cy="549275"/>
            <a:chOff x="288" y="2976"/>
            <a:chExt cx="2352" cy="490"/>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b="1" dirty="0">
                  <a:solidFill>
                    <a:srgbClr val="000000"/>
                  </a:solidFill>
                  <a:effectLst>
                    <a:outerShdw blurRad="38100" dist="38100" dir="2700000" algn="tl">
                      <a:srgbClr val="FFFFFF"/>
                    </a:outerShdw>
                  </a:effectLst>
                  <a:latin typeface="Chalkboard" charset="0"/>
                </a:rPr>
                <a:t>Fri</a:t>
              </a:r>
              <a:endParaRPr lang="en-US" b="1" dirty="0">
                <a:solidFill>
                  <a:srgbClr val="000079"/>
                </a:solidFill>
                <a:effectLst>
                  <a:outerShdw blurRad="38100" dist="38100" dir="2700000" algn="tl">
                    <a:srgbClr val="000000"/>
                  </a:outerShdw>
                </a:effectLst>
                <a:latin typeface="Chalkboard" charset="0"/>
              </a:endParaRPr>
            </a:p>
          </p:txBody>
        </p:sp>
        <p:sp>
          <p:nvSpPr>
            <p:cNvPr id="343074"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008000"/>
                </a:solidFill>
                <a:latin typeface="Garamond" charset="0"/>
                <a:ea typeface="ＭＳ Ｐゴシック" charset="0"/>
                <a:cs typeface="ＭＳ Ｐゴシック" charset="0"/>
              </a:endParaRPr>
            </a:p>
          </p:txBody>
        </p:sp>
      </p:grpSp>
      <p:grpSp>
        <p:nvGrpSpPr>
          <p:cNvPr id="15"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defTabSz="914400" fontAlgn="base">
                <a:spcBef>
                  <a:spcPct val="0"/>
                </a:spcBef>
                <a:spcAft>
                  <a:spcPct val="0"/>
                </a:spcAft>
                <a:defRPr/>
              </a:pPr>
              <a:endParaRPr lang="en-US" sz="2400">
                <a:solidFill>
                  <a:srgbClr val="0099CC"/>
                </a:solidFill>
                <a:effectLst>
                  <a:outerShdw blurRad="38100" dist="38100" dir="2700000" algn="tl">
                    <a:srgbClr val="000000"/>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571" cy="404"/>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0099CC"/>
                  </a:solidFill>
                  <a:effectLst>
                    <a:outerShdw blurRad="38100" dist="38100" dir="2700000" algn="tl">
                      <a:srgbClr val="000000"/>
                    </a:outerShdw>
                  </a:effectLst>
                  <a:latin typeface="Chalkboard" charset="0"/>
                </a:rPr>
                <a:t>Sat</a:t>
              </a:r>
            </a:p>
          </p:txBody>
        </p:sp>
      </p:gr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4016" name="Freeform 1072"/>
          <p:cNvSpPr>
            <a:spLocks/>
          </p:cNvSpPr>
          <p:nvPr/>
        </p:nvSpPr>
        <p:spPr bwMode="auto">
          <a:xfrm>
            <a:off x="2847975"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16" name="Group 1075"/>
          <p:cNvGrpSpPr>
            <a:grpSpLocks/>
          </p:cNvGrpSpPr>
          <p:nvPr/>
        </p:nvGrpSpPr>
        <p:grpSpPr bwMode="auto">
          <a:xfrm>
            <a:off x="7421563" y="76200"/>
            <a:ext cx="1722437" cy="1284288"/>
            <a:chOff x="4776" y="96"/>
            <a:chExt cx="1085" cy="809"/>
          </a:xfrm>
        </p:grpSpPr>
        <p:sp>
          <p:nvSpPr>
            <p:cNvPr id="343069"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defTabSz="914400" fontAlgn="base">
                <a:spcBef>
                  <a:spcPct val="0"/>
                </a:spcBef>
                <a:spcAft>
                  <a:spcPct val="0"/>
                </a:spcAft>
              </a:pPr>
              <a:endParaRPr lang="en-US" sz="2400">
                <a:solidFill>
                  <a:srgbClr val="6D6D6D"/>
                </a:solidFill>
                <a:latin typeface="Garamond" charset="0"/>
                <a:ea typeface="ＭＳ Ｐゴシック" charset="0"/>
                <a:cs typeface="ＭＳ Ｐゴシック" charset="0"/>
              </a:endParaRPr>
            </a:p>
          </p:txBody>
        </p:sp>
        <p:sp>
          <p:nvSpPr>
            <p:cNvPr id="36" name="Text Box 12"/>
            <p:cNvSpPr txBox="1">
              <a:spLocks noChangeArrowheads="1"/>
            </p:cNvSpPr>
            <p:nvPr/>
          </p:nvSpPr>
          <p:spPr bwMode="auto">
            <a:xfrm>
              <a:off x="4776" y="124"/>
              <a:ext cx="701" cy="40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a:solidFill>
                    <a:srgbClr val="6D6D6D"/>
                  </a:solidFill>
                  <a:effectLst>
                    <a:outerShdw blurRad="38100" dist="38100" dir="2700000" algn="tl">
                      <a:srgbClr val="000000"/>
                    </a:outerShdw>
                  </a:effectLst>
                  <a:latin typeface="Chalkboard" charset="0"/>
                </a:rPr>
                <a:t>Wed</a:t>
              </a:r>
            </a:p>
          </p:txBody>
        </p:sp>
      </p:grpSp>
      <p:sp>
        <p:nvSpPr>
          <p:cNvPr id="34306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000" b="1" dirty="0">
                <a:solidFill>
                  <a:srgbClr val="FFFFFF"/>
                </a:solidFill>
                <a:latin typeface="Arial" charset="0"/>
                <a:cs typeface="Arial" charset="0"/>
              </a:rPr>
              <a:t>26</a:t>
            </a:r>
            <a:endParaRPr lang="en-US" sz="2000" dirty="0">
              <a:solidFill>
                <a:srgbClr val="FFFFFF"/>
              </a:solidFill>
              <a:latin typeface="Arial"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9200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en-US" b="1" dirty="0">
                <a:solidFill>
                  <a:schemeClr val="tx1"/>
                </a:solidFill>
                <a:latin typeface="Tahoma" charset="0"/>
                <a:ea typeface="ＭＳ Ｐゴシック" charset="0"/>
              </a:rPr>
              <a:t>Care for His Mother Mary</a:t>
            </a:r>
          </a:p>
        </p:txBody>
      </p:sp>
      <p:pic>
        <p:nvPicPr>
          <p:cNvPr id="211971" name="Picture 2" descr="John 19.27 John Cares for Mar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7917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401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90000"/>
                    </a:schemeClr>
                  </a:glow>
                </a:effectLst>
                <a:latin typeface="Tahoma" charset="0"/>
                <a:ea typeface="ＭＳ Ｐゴシック" charset="0"/>
              </a:rPr>
              <a:t>I.  Christ </a:t>
            </a:r>
            <a:r>
              <a:rPr lang="en-US" sz="4000" b="1">
                <a:solidFill>
                  <a:srgbClr val="000090"/>
                </a:solidFill>
                <a:effectLst>
                  <a:glow rad="127000">
                    <a:schemeClr val="tx1">
                      <a:alpha val="90000"/>
                    </a:schemeClr>
                  </a:glow>
                </a:effectLst>
                <a:latin typeface="Tahoma" charset="0"/>
                <a:ea typeface="ＭＳ Ｐゴシック" charset="0"/>
              </a:rPr>
              <a:t>fulfilled </a:t>
            </a:r>
            <a:r>
              <a:rPr lang="en-US" sz="4000" b="1">
                <a:solidFill>
                  <a:srgbClr val="000000"/>
                </a:solidFill>
                <a:effectLst>
                  <a:glow rad="127000">
                    <a:schemeClr val="tx1">
                      <a:alpha val="90000"/>
                    </a:schemeClr>
                  </a:glow>
                </a:effectLst>
                <a:latin typeface="Tahoma" charset="0"/>
                <a:ea typeface="ＭＳ Ｐゴシック" charset="0"/>
              </a:rPr>
              <a:t>Scripture in his </a:t>
            </a:r>
            <a:r>
              <a:rPr lang="en-US" sz="4000" b="1">
                <a:solidFill>
                  <a:srgbClr val="800000"/>
                </a:solidFill>
                <a:effectLst>
                  <a:glow rad="127000">
                    <a:schemeClr val="tx1">
                      <a:alpha val="90000"/>
                    </a:schemeClr>
                  </a:glow>
                </a:effectLst>
                <a:latin typeface="Tahoma" charset="0"/>
                <a:ea typeface="ＭＳ Ｐゴシック" charset="0"/>
              </a:rPr>
              <a:t>selfless</a:t>
            </a:r>
            <a:r>
              <a:rPr lang="en-US" sz="4000" b="1">
                <a:solidFill>
                  <a:srgbClr val="000000"/>
                </a:solidFill>
                <a:effectLst>
                  <a:glow rad="1270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27000">
                    <a:srgbClr val="FFFFFF">
                      <a:alpha val="90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27000">
                    <a:srgbClr val="FFFFFF">
                      <a:alpha val="90000"/>
                    </a:srgbClr>
                  </a:glow>
                </a:effectLst>
                <a:latin typeface="Tahoma" charset="0"/>
              </a:rPr>
              <a:t>Selflessness</a:t>
            </a:r>
            <a:endParaRPr lang="en-US" sz="4000" b="1" u="sng">
              <a:solidFill>
                <a:srgbClr val="000000"/>
              </a:solidFill>
              <a:effectLst>
                <a:glow rad="127000">
                  <a:srgbClr val="FFFFFF">
                    <a:alpha val="90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90000"/>
                    </a:srgbClr>
                  </a:glow>
                </a:effectLst>
                <a:latin typeface="Tahoma" charset="0"/>
              </a:rPr>
              <a:t>Carried cross</a:t>
            </a:r>
            <a:endParaRPr lang="en-US" sz="4000" b="1">
              <a:solidFill>
                <a:srgbClr val="000000"/>
              </a:solidFill>
              <a:effectLst>
                <a:glow rad="127000">
                  <a:srgbClr val="FFFFFF">
                    <a:alpha val="90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90000"/>
                    </a:srgbClr>
                  </a:glow>
                </a:effectLst>
                <a:latin typeface="Tahoma" charset="0"/>
              </a:rPr>
              <a:t>Crucifixion</a:t>
            </a:r>
            <a:endParaRPr lang="en-US" sz="4000" b="1">
              <a:solidFill>
                <a:srgbClr val="000000"/>
              </a:solidFill>
              <a:effectLst>
                <a:glow rad="127000">
                  <a:srgbClr val="FFFFFF">
                    <a:alpha val="90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90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90000"/>
                    </a:srgbClr>
                  </a:glow>
                </a:effectLst>
                <a:latin typeface="Tahoma" charset="0"/>
              </a:rPr>
              <a:t>Cared for Mary</a:t>
            </a:r>
            <a:endParaRPr lang="en-US" sz="4000" b="1">
              <a:solidFill>
                <a:srgbClr val="000000"/>
              </a:solidFill>
              <a:effectLst>
                <a:glow rad="127000">
                  <a:srgbClr val="FFFFFF">
                    <a:alpha val="90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90000"/>
                    </a:srgbClr>
                  </a:glow>
                </a:effectLst>
                <a:latin typeface="Tahoma" charset="0"/>
              </a:rPr>
              <a:t>Thirsted</a:t>
            </a:r>
          </a:p>
        </p:txBody>
      </p:sp>
    </p:spTree>
    <p:extLst>
      <p:ext uri="{BB962C8B-B14F-4D97-AF65-F5344CB8AC3E}">
        <p14:creationId xmlns:p14="http://schemas.microsoft.com/office/powerpoint/2010/main" val="2922373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I am thirsty</a:t>
            </a:r>
            <a:r>
              <a:rPr lang="ru-RU" b="1" dirty="0">
                <a:solidFill>
                  <a:srgbClr val="FFFF00"/>
                </a:solidFill>
                <a:latin typeface="Tahoma" charset="0"/>
                <a:ea typeface="ＭＳ Ｐゴシック" charset="0"/>
              </a:rPr>
              <a:t>"</a:t>
            </a:r>
            <a:r>
              <a:rPr lang="en-US" b="1" dirty="0">
                <a:solidFill>
                  <a:srgbClr val="FFFF00"/>
                </a:solidFill>
                <a:latin typeface="Tahoma" charset="0"/>
                <a:ea typeface="ＭＳ Ｐゴシック" charset="0"/>
              </a:rPr>
              <a:t> </a:t>
            </a:r>
            <a:br>
              <a:rPr lang="en-US" b="1" dirty="0">
                <a:solidFill>
                  <a:srgbClr val="FFFF00"/>
                </a:solidFill>
                <a:latin typeface="Tahoma" charset="0"/>
                <a:ea typeface="ＭＳ Ｐゴシック" charset="0"/>
              </a:rPr>
            </a:br>
            <a:r>
              <a:rPr lang="en-US" b="1" dirty="0">
                <a:solidFill>
                  <a:schemeClr val="tx1"/>
                </a:solidFill>
                <a:latin typeface="Tahoma" charset="0"/>
                <a:ea typeface="ＭＳ Ｐゴシック" charset="0"/>
              </a:rPr>
              <a:t>(19:28; cf. Psalm 22:15; 69:21)</a:t>
            </a:r>
          </a:p>
        </p:txBody>
      </p:sp>
    </p:spTree>
    <p:extLst>
      <p:ext uri="{BB962C8B-B14F-4D97-AF65-F5344CB8AC3E}">
        <p14:creationId xmlns:p14="http://schemas.microsoft.com/office/powerpoint/2010/main" val="1216780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811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88000"/>
                    </a:schemeClr>
                  </a:glow>
                </a:effectLst>
                <a:latin typeface="Tahoma" charset="0"/>
                <a:ea typeface="ＭＳ Ｐゴシック" charset="0"/>
              </a:rPr>
              <a:t>I.  Christ </a:t>
            </a:r>
            <a:r>
              <a:rPr lang="en-US" sz="4000" b="1">
                <a:solidFill>
                  <a:srgbClr val="000090"/>
                </a:solidFill>
                <a:effectLst>
                  <a:glow rad="127000">
                    <a:schemeClr val="tx1">
                      <a:alpha val="88000"/>
                    </a:schemeClr>
                  </a:glow>
                </a:effectLst>
                <a:latin typeface="Tahoma" charset="0"/>
                <a:ea typeface="ＭＳ Ｐゴシック" charset="0"/>
              </a:rPr>
              <a:t>fulfilled </a:t>
            </a:r>
            <a:r>
              <a:rPr lang="en-US" sz="4000" b="1">
                <a:solidFill>
                  <a:srgbClr val="000000"/>
                </a:solidFill>
                <a:effectLst>
                  <a:glow rad="127000">
                    <a:schemeClr val="tx1">
                      <a:alpha val="88000"/>
                    </a:schemeClr>
                  </a:glow>
                </a:effectLst>
                <a:latin typeface="Tahoma" charset="0"/>
                <a:ea typeface="ＭＳ Ｐゴシック" charset="0"/>
              </a:rPr>
              <a:t>Scripture in his </a:t>
            </a:r>
            <a:r>
              <a:rPr lang="en-US" sz="4000" b="1">
                <a:solidFill>
                  <a:srgbClr val="800000"/>
                </a:solidFill>
                <a:effectLst>
                  <a:glow rad="127000">
                    <a:schemeClr val="tx1">
                      <a:alpha val="88000"/>
                    </a:schemeClr>
                  </a:glow>
                </a:effectLst>
                <a:latin typeface="Tahoma" charset="0"/>
                <a:ea typeface="ＭＳ Ｐゴシック" charset="0"/>
              </a:rPr>
              <a:t>selfless</a:t>
            </a:r>
            <a:r>
              <a:rPr lang="en-US" sz="4000" b="1">
                <a:solidFill>
                  <a:srgbClr val="000000"/>
                </a:solidFill>
                <a:effectLst>
                  <a:glow rad="1270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27000">
                    <a:srgbClr val="FFFFFF">
                      <a:alpha val="88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27000">
                    <a:srgbClr val="FFFFFF">
                      <a:alpha val="88000"/>
                    </a:srgbClr>
                  </a:glow>
                </a:effectLst>
                <a:latin typeface="Tahoma" charset="0"/>
              </a:rPr>
              <a:t>Selflessness</a:t>
            </a:r>
            <a:endParaRPr lang="en-US" sz="4000" b="1" u="sng">
              <a:solidFill>
                <a:srgbClr val="000000"/>
              </a:solidFill>
              <a:effectLst>
                <a:glow rad="127000">
                  <a:srgbClr val="FFFFFF">
                    <a:alpha val="88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88000"/>
                    </a:srgbClr>
                  </a:glow>
                </a:effectLst>
                <a:latin typeface="Tahoma" charset="0"/>
              </a:rPr>
              <a:t>Carried cross</a:t>
            </a:r>
            <a:endParaRPr lang="en-US" sz="4000" b="1">
              <a:solidFill>
                <a:srgbClr val="000000"/>
              </a:solidFill>
              <a:effectLst>
                <a:glow rad="127000">
                  <a:srgbClr val="FFFFFF">
                    <a:alpha val="88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88000"/>
                    </a:srgbClr>
                  </a:glow>
                </a:effectLst>
                <a:latin typeface="Tahoma" charset="0"/>
              </a:rPr>
              <a:t>Crucifixion</a:t>
            </a:r>
            <a:endParaRPr lang="en-US" sz="4000" b="1">
              <a:solidFill>
                <a:srgbClr val="000000"/>
              </a:solidFill>
              <a:effectLst>
                <a:glow rad="127000">
                  <a:srgbClr val="FFFFFF">
                    <a:alpha val="88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88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27000">
                    <a:srgbClr val="FFFFFF">
                      <a:alpha val="88000"/>
                    </a:srgbClr>
                  </a:glow>
                </a:effectLst>
                <a:latin typeface="Tahoma" charset="0"/>
              </a:rPr>
              <a:t>Cared for Mary</a:t>
            </a:r>
            <a:endParaRPr lang="en-US" sz="4000" b="1">
              <a:solidFill>
                <a:srgbClr val="000000"/>
              </a:solidFill>
              <a:effectLst>
                <a:glow rad="127000">
                  <a:srgbClr val="FFFFFF">
                    <a:alpha val="88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88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27000">
                    <a:srgbClr val="FFFFFF">
                      <a:alpha val="88000"/>
                    </a:srgbClr>
                  </a:glow>
                </a:effectLst>
                <a:latin typeface="Tahoma" charset="0"/>
              </a:rPr>
              <a:t>Paid for sin</a:t>
            </a:r>
          </a:p>
        </p:txBody>
      </p:sp>
    </p:spTree>
    <p:extLst>
      <p:ext uri="{BB962C8B-B14F-4D97-AF65-F5344CB8AC3E}">
        <p14:creationId xmlns:p14="http://schemas.microsoft.com/office/powerpoint/2010/main" val="4188837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en-US" sz="8000" b="1" dirty="0">
                <a:solidFill>
                  <a:srgbClr val="D50800"/>
                </a:solidFill>
                <a:latin typeface="Tahoma" charset="0"/>
                <a:ea typeface="ＭＳ Ｐゴシック" charset="0"/>
              </a:rPr>
              <a:t>The Heavy Debt of Sin</a:t>
            </a:r>
          </a:p>
        </p:txBody>
      </p:sp>
    </p:spTree>
    <p:extLst>
      <p:ext uri="{BB962C8B-B14F-4D97-AF65-F5344CB8AC3E}">
        <p14:creationId xmlns:p14="http://schemas.microsoft.com/office/powerpoint/2010/main" val="2165789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4" name="Rectangle 3"/>
          <p:cNvSpPr/>
          <p:nvPr/>
        </p:nvSpPr>
        <p:spPr>
          <a:xfrm rot="696991">
            <a:off x="2112954" y="1843678"/>
            <a:ext cx="5979584" cy="2646878"/>
          </a:xfrm>
          <a:prstGeom prst="rect">
            <a:avLst/>
          </a:prstGeom>
          <a:solidFill>
            <a:schemeClr val="accent1">
              <a:lumMod val="50000"/>
            </a:schemeClr>
          </a:solidFill>
          <a:ln w="76200" cmpd="sng">
            <a:solidFill>
              <a:srgbClr val="FF0000"/>
            </a:solidFill>
          </a:ln>
        </p:spPr>
        <p:txBody>
          <a:bodyPr wrap="none">
            <a:spAutoFit/>
          </a:bodyPr>
          <a:lstStyle/>
          <a:p>
            <a:pPr algn="ctr" defTabSz="914400" fontAlgn="base">
              <a:spcBef>
                <a:spcPct val="0"/>
              </a:spcBef>
              <a:spcAft>
                <a:spcPct val="0"/>
              </a:spcAft>
              <a:defRPr/>
            </a:pPr>
            <a:r>
              <a:rPr lang="en-US" sz="16600" b="1" dirty="0">
                <a:ln w="17780" cmpd="sng">
                  <a:solidFill>
                    <a:srgbClr val="FFFFFF"/>
                  </a:solidFill>
                  <a:prstDash val="solid"/>
                  <a:miter lim="800000"/>
                </a:ln>
                <a:solidFill>
                  <a:srgbClr val="FFFFFF"/>
                </a:solidFill>
                <a:effectLst>
                  <a:outerShdw blurRad="50800" algn="tl" rotWithShape="0">
                    <a:srgbClr val="000000"/>
                  </a:outerShdw>
                </a:effectLst>
                <a:latin typeface="Arial" charset="0"/>
                <a:ea typeface="ＭＳ Ｐゴシック" charset="0"/>
                <a:cs typeface="ＭＳ Ｐゴシック" charset="0"/>
              </a:rPr>
              <a:t>DEBT</a:t>
            </a:r>
            <a:endParaRPr lang="en-US" sz="5400" b="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3132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Arial" charset="0"/>
                <a:ea typeface="ＭＳ Ｐゴシック" charset="0"/>
              </a:rPr>
              <a:t>"</a:t>
            </a:r>
            <a:r>
              <a:rPr lang="en-US" altLang="ja-JP" dirty="0">
                <a:effectLst/>
                <a:latin typeface="Tahoma" charset="0"/>
                <a:ea typeface="ＭＳ Ｐゴシック" charset="0"/>
              </a:rPr>
              <a:t>It is finished</a:t>
            </a:r>
            <a:r>
              <a:rPr lang="ru-RU" altLang="ja-JP" dirty="0">
                <a:effectLst/>
                <a:latin typeface="Arial" charset="0"/>
                <a:ea typeface="ＭＳ Ｐゴシック" charset="0"/>
              </a:rPr>
              <a:t>"</a:t>
            </a:r>
            <a:endParaRPr lang="en-US" dirty="0">
              <a:effectLst/>
              <a:latin typeface="Tahoma" charset="0"/>
              <a:ea typeface="ＭＳ Ｐゴシック"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defTabSz="914400" fontAlgn="base">
              <a:spcBef>
                <a:spcPct val="0"/>
              </a:spcBef>
              <a:spcAft>
                <a:spcPct val="0"/>
              </a:spcAft>
              <a:defRPr/>
            </a:pPr>
            <a:r>
              <a:rPr lang="en-US" sz="11700">
                <a:solidFill>
                  <a:srgbClr val="FF0000"/>
                </a:solidFill>
                <a:latin typeface="Impact" charset="0"/>
                <a:ea typeface="ＭＳ Ｐゴシック" charset="0"/>
                <a:cs typeface="ＭＳ Ｐゴシック" charset="0"/>
              </a:rPr>
              <a:t>Legal</a:t>
            </a: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FFCC66"/>
              </a:buClr>
              <a:buSzPct val="80000"/>
              <a:buFont typeface="Wingdings" charset="0"/>
              <a:buNone/>
              <a:defRPr/>
            </a:pPr>
            <a:r>
              <a:rPr lang="en-US" sz="7200" dirty="0">
                <a:solidFill>
                  <a:srgbClr val="FF0000"/>
                </a:solidFill>
                <a:effectLst>
                  <a:outerShdw blurRad="38100" dist="38100" dir="2700000" algn="tl">
                    <a:srgbClr val="000000"/>
                  </a:outerShdw>
                </a:effectLst>
                <a:latin typeface="Impact" charset="0"/>
              </a:rPr>
              <a:t>Paid </a:t>
            </a:r>
          </a:p>
          <a:p>
            <a:pPr algn="ctr" defTabSz="914400" eaLnBrk="1" fontAlgn="base" hangingPunct="1">
              <a:spcBef>
                <a:spcPct val="20000"/>
              </a:spcBef>
              <a:spcAft>
                <a:spcPct val="0"/>
              </a:spcAft>
              <a:buClr>
                <a:srgbClr val="FFCC66"/>
              </a:buClr>
              <a:buSzPct val="80000"/>
              <a:buFont typeface="Wingdings" charset="0"/>
              <a:buNone/>
              <a:defRPr/>
            </a:pPr>
            <a:r>
              <a:rPr lang="en-US" sz="7200" dirty="0">
                <a:solidFill>
                  <a:srgbClr val="FF0000"/>
                </a:solidFill>
                <a:effectLst>
                  <a:outerShdw blurRad="38100" dist="38100" dir="2700000" algn="tl">
                    <a:srgbClr val="000000"/>
                  </a:outerShdw>
                </a:effectLst>
                <a:latin typeface="Impact" charset="0"/>
              </a:rPr>
              <a:t>in Full</a:t>
            </a:r>
          </a:p>
        </p:txBody>
      </p:sp>
    </p:spTree>
    <p:extLst>
      <p:ext uri="{BB962C8B-B14F-4D97-AF65-F5344CB8AC3E}">
        <p14:creationId xmlns:p14="http://schemas.microsoft.com/office/powerpoint/2010/main" val="977367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01600">
                    <a:schemeClr val="tx1">
                      <a:alpha val="91000"/>
                    </a:schemeClr>
                  </a:glow>
                </a:effectLst>
                <a:latin typeface="Tahoma" charset="0"/>
                <a:ea typeface="ＭＳ Ｐゴシック" charset="0"/>
              </a:rPr>
              <a:t>I.  Christ </a:t>
            </a:r>
            <a:r>
              <a:rPr lang="en-US" sz="4000" b="1">
                <a:solidFill>
                  <a:srgbClr val="000090"/>
                </a:solidFill>
                <a:effectLst>
                  <a:glow rad="101600">
                    <a:schemeClr val="tx1">
                      <a:alpha val="91000"/>
                    </a:schemeClr>
                  </a:glow>
                </a:effectLst>
                <a:latin typeface="Tahoma" charset="0"/>
                <a:ea typeface="ＭＳ Ｐゴシック" charset="0"/>
              </a:rPr>
              <a:t>fulfilled </a:t>
            </a:r>
            <a:r>
              <a:rPr lang="en-US" sz="4000" b="1">
                <a:solidFill>
                  <a:srgbClr val="000000"/>
                </a:solidFill>
                <a:effectLst>
                  <a:glow rad="101600">
                    <a:schemeClr val="tx1">
                      <a:alpha val="91000"/>
                    </a:schemeClr>
                  </a:glow>
                </a:effectLst>
                <a:latin typeface="Tahoma" charset="0"/>
                <a:ea typeface="ＭＳ Ｐゴシック" charset="0"/>
              </a:rPr>
              <a:t>Scripture in his </a:t>
            </a:r>
            <a:r>
              <a:rPr lang="en-US" sz="4000" b="1">
                <a:solidFill>
                  <a:srgbClr val="800000"/>
                </a:solidFill>
                <a:effectLst>
                  <a:glow rad="101600">
                    <a:schemeClr val="tx1">
                      <a:alpha val="91000"/>
                    </a:schemeClr>
                  </a:glow>
                </a:effectLst>
                <a:latin typeface="Tahoma" charset="0"/>
                <a:ea typeface="ＭＳ Ｐゴシック" charset="0"/>
              </a:rPr>
              <a:t>selfless</a:t>
            </a:r>
            <a:r>
              <a:rPr lang="en-US" sz="4000" b="1">
                <a:solidFill>
                  <a:srgbClr val="000000"/>
                </a:solidFill>
                <a:effectLst>
                  <a:glow rad="1016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01600">
                    <a:srgbClr val="FFFFFF">
                      <a:alpha val="91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01600">
                    <a:srgbClr val="FFFFFF">
                      <a:alpha val="91000"/>
                    </a:srgbClr>
                  </a:glow>
                </a:effectLst>
                <a:latin typeface="Tahoma" charset="0"/>
              </a:rPr>
              <a:t>Selflessness</a:t>
            </a:r>
            <a:endParaRPr lang="en-US" sz="4000" b="1" u="sng">
              <a:solidFill>
                <a:srgbClr val="000000"/>
              </a:solidFill>
              <a:effectLst>
                <a:glow rad="101600">
                  <a:srgbClr val="FFFFFF">
                    <a:alpha val="91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01600">
                    <a:srgbClr val="FFFFFF">
                      <a:alpha val="91000"/>
                    </a:srgbClr>
                  </a:glow>
                </a:effectLst>
                <a:latin typeface="Tahoma" charset="0"/>
              </a:rPr>
              <a:t>Carried cross</a:t>
            </a:r>
            <a:endParaRPr lang="en-US" sz="4000" b="1">
              <a:solidFill>
                <a:srgbClr val="000000"/>
              </a:solidFill>
              <a:effectLst>
                <a:glow rad="101600">
                  <a:srgbClr val="FFFFFF">
                    <a:alpha val="91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01600">
                    <a:srgbClr val="FFFFFF">
                      <a:alpha val="91000"/>
                    </a:srgbClr>
                  </a:glow>
                </a:effectLst>
                <a:latin typeface="Tahoma" charset="0"/>
              </a:rPr>
              <a:t>Crucifixion</a:t>
            </a:r>
            <a:endParaRPr lang="en-US" sz="4000" b="1">
              <a:solidFill>
                <a:srgbClr val="000000"/>
              </a:solidFill>
              <a:effectLst>
                <a:glow rad="101600">
                  <a:srgbClr val="FFFFFF">
                    <a:alpha val="91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01600">
                    <a:srgbClr val="FFFFFF">
                      <a:alpha val="91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01600">
                    <a:srgbClr val="FFFFFF">
                      <a:alpha val="91000"/>
                    </a:srgbClr>
                  </a:glow>
                </a:effectLst>
                <a:latin typeface="Tahoma" charset="0"/>
              </a:rPr>
              <a:t>Cared for Mary</a:t>
            </a:r>
            <a:endParaRPr lang="en-US" sz="4000" b="1">
              <a:solidFill>
                <a:srgbClr val="000000"/>
              </a:solidFill>
              <a:effectLst>
                <a:glow rad="101600">
                  <a:srgbClr val="FFFFFF">
                    <a:alpha val="91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01600">
                    <a:srgbClr val="FFFFFF">
                      <a:alpha val="91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01600">
                    <a:srgbClr val="FFFFFF">
                      <a:alpha val="91000"/>
                    </a:srgbClr>
                  </a:glow>
                </a:effectLst>
                <a:latin typeface="Tahoma"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01600">
                    <a:srgbClr val="FFFFFF">
                      <a:alpha val="91000"/>
                    </a:srgbClr>
                  </a:glow>
                </a:effectLst>
                <a:latin typeface="Tahoma" charset="0"/>
              </a:rPr>
              <a:t>Pierced side</a:t>
            </a:r>
          </a:p>
        </p:txBody>
      </p:sp>
    </p:spTree>
    <p:extLst>
      <p:ext uri="{BB962C8B-B14F-4D97-AF65-F5344CB8AC3E}">
        <p14:creationId xmlns:p14="http://schemas.microsoft.com/office/powerpoint/2010/main" val="2654096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en-US" b="1" dirty="0">
                <a:solidFill>
                  <a:schemeClr val="tx1"/>
                </a:solidFill>
                <a:latin typeface="Arial"/>
                <a:ea typeface="ＭＳ Ｐゴシック" charset="0"/>
                <a:cs typeface="Arial"/>
              </a:rPr>
              <a:t>Why break the legs?</a:t>
            </a:r>
          </a:p>
        </p:txBody>
      </p:sp>
    </p:spTree>
    <p:extLst>
      <p:ext uri="{BB962C8B-B14F-4D97-AF65-F5344CB8AC3E}">
        <p14:creationId xmlns:p14="http://schemas.microsoft.com/office/powerpoint/2010/main" val="460867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lgn="l">
              <a:defRPr/>
            </a:pPr>
            <a:r>
              <a:rPr lang="en-US"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Passover lambs were unblemished</a:t>
            </a:r>
          </a:p>
        </p:txBody>
      </p:sp>
    </p:spTree>
    <p:extLst>
      <p:ext uri="{BB962C8B-B14F-4D97-AF65-F5344CB8AC3E}">
        <p14:creationId xmlns:p14="http://schemas.microsoft.com/office/powerpoint/2010/main" val="73559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quot;John 3:16&quot; © Vividline I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6" name="Rectangle 2"/>
          <p:cNvSpPr>
            <a:spLocks noGrp="1" noChangeArrowheads="1"/>
          </p:cNvSpPr>
          <p:nvPr>
            <p:ph type="title"/>
          </p:nvPr>
        </p:nvSpPr>
        <p:spPr>
          <a:xfrm>
            <a:off x="0" y="4292600"/>
            <a:ext cx="9144000" cy="1143000"/>
          </a:xfrm>
          <a:solidFill>
            <a:srgbClr val="000000"/>
          </a:solidFill>
        </p:spPr>
        <p:txBody>
          <a:bodyPr/>
          <a:lstStyle/>
          <a:p>
            <a:pPr eaLnBrk="1" hangingPunct="1">
              <a:defRPr/>
            </a:pPr>
            <a:r>
              <a:rPr lang="en-US" sz="5400" b="1" dirty="0">
                <a:effectLst/>
                <a:latin typeface="Tahoma" charset="0"/>
                <a:ea typeface="ＭＳ Ｐゴシック" charset="0"/>
              </a:rPr>
              <a:t>He Died for You!</a:t>
            </a:r>
            <a:endParaRPr lang="en-US" dirty="0">
              <a:effectLst>
                <a:outerShdw blurRad="38100" dist="38100" dir="2700000" algn="tl">
                  <a:srgbClr val="FFFFFF"/>
                </a:outerShdw>
              </a:effectLst>
              <a:latin typeface="Tahoma" charset="0"/>
              <a:ea typeface="ＭＳ Ｐゴシック" charset="0"/>
            </a:endParaRPr>
          </a:p>
        </p:txBody>
      </p:sp>
      <p:sp>
        <p:nvSpPr>
          <p:cNvPr id="236549" name="Rectangle 5"/>
          <p:cNvSpPr>
            <a:spLocks noChangeArrowheads="1"/>
          </p:cNvSpPr>
          <p:nvPr/>
        </p:nvSpPr>
        <p:spPr bwMode="auto">
          <a:xfrm>
            <a:off x="0" y="5300663"/>
            <a:ext cx="9144000" cy="762000"/>
          </a:xfrm>
          <a:prstGeom prst="rect">
            <a:avLst/>
          </a:prstGeom>
          <a:solidFill>
            <a:srgbClr val="000000"/>
          </a:solidFill>
          <a:ln>
            <a:noFill/>
          </a:ln>
          <a:effectLst>
            <a:outerShdw blurRad="63500" dist="35921" dir="2700000" algn="ctr" rotWithShape="0">
              <a:srgbClr val="000000">
                <a:alpha val="74998"/>
              </a:srgbClr>
            </a:outerShdw>
          </a:effectLst>
        </p:spPr>
        <p:txBody>
          <a:bodyPr/>
          <a:lstStyle/>
          <a:p>
            <a:pPr marL="342900" indent="-342900" algn="ctr" defTabSz="914400" fontAlgn="base">
              <a:spcBef>
                <a:spcPct val="20000"/>
              </a:spcBef>
              <a:spcAft>
                <a:spcPct val="0"/>
              </a:spcAft>
              <a:buClr>
                <a:srgbClr val="FFCC66"/>
              </a:buClr>
              <a:buSzPct val="80000"/>
              <a:buFont typeface="Wingdings" charset="0"/>
              <a:buNone/>
              <a:defRPr/>
            </a:pPr>
            <a:r>
              <a:rPr lang="en-US" sz="3200" b="1" i="1" dirty="0">
                <a:solidFill>
                  <a:srgbClr val="FFFFFF"/>
                </a:solidFill>
                <a:effectLst>
                  <a:outerShdw blurRad="38100" dist="38100" dir="2700000" algn="tl">
                    <a:srgbClr val="8C0000"/>
                  </a:outerShdw>
                </a:effectLst>
                <a:latin typeface="Tahoma" charset="0"/>
                <a:ea typeface="ＭＳ Ｐゴシック" charset="0"/>
                <a:cs typeface="ＭＳ Ｐゴシック" charset="0"/>
              </a:rPr>
              <a:t>John 19:16b-42</a:t>
            </a:r>
          </a:p>
        </p:txBody>
      </p:sp>
      <p:sp>
        <p:nvSpPr>
          <p:cNvPr id="5" name="Text Box 8"/>
          <p:cNvSpPr txBox="1">
            <a:spLocks noChangeArrowheads="1"/>
          </p:cNvSpPr>
          <p:nvPr/>
        </p:nvSpPr>
        <p:spPr bwMode="auto">
          <a:xfrm>
            <a:off x="250825" y="6092825"/>
            <a:ext cx="8702675" cy="504825"/>
          </a:xfrm>
          <a:prstGeom prst="rect">
            <a:avLst/>
          </a:prstGeom>
          <a:solidFill>
            <a:srgbClr val="000000"/>
          </a:solidFill>
          <a:ln w="9525">
            <a:noFill/>
            <a:miter lim="800000"/>
            <a:headEnd/>
            <a:tailEnd/>
          </a:ln>
          <a:effectLst/>
        </p:spPr>
        <p:txBody>
          <a:bodyPr anchor="ctr"/>
          <a:lstStyle/>
          <a:p>
            <a:pPr algn="ctr" defTabSz="914400" fontAlgn="base">
              <a:spcBef>
                <a:spcPct val="0"/>
              </a:spcBef>
              <a:spcAft>
                <a:spcPct val="0"/>
              </a:spcAft>
              <a:defRPr/>
            </a:pPr>
            <a:r>
              <a:rPr lang="en-US" sz="2000" b="1" i="1" dirty="0">
                <a:solidFill>
                  <a:srgbClr val="FFFFFF"/>
                </a:solidFill>
                <a:effectLst>
                  <a:outerShdw blurRad="38100" dist="38100" dir="2700000" algn="tl">
                    <a:srgbClr val="000000"/>
                  </a:outerShdw>
                </a:effectLst>
                <a:latin typeface="Arial" charset="0"/>
                <a:ea typeface="Arial" charset="0"/>
                <a:cs typeface="Arial" charset="0"/>
              </a:rPr>
              <a:t>Dr. Rick Griffith, Crossroads International Church</a:t>
            </a:r>
          </a:p>
          <a:p>
            <a:pPr algn="ctr" defTabSz="914400" fontAlgn="base">
              <a:spcBef>
                <a:spcPct val="0"/>
              </a:spcBef>
              <a:spcAft>
                <a:spcPct val="0"/>
              </a:spcAft>
              <a:defRPr/>
            </a:pPr>
            <a:r>
              <a:rPr lang="en-US" sz="2000" b="1" i="1" dirty="0">
                <a:solidFill>
                  <a:srgbClr val="FFFFFF"/>
                </a:solidFill>
                <a:effectLst>
                  <a:outerShdw blurRad="38100" dist="38100" dir="2700000" algn="tl">
                    <a:srgbClr val="000000"/>
                  </a:outerShdw>
                </a:effectLst>
                <a:latin typeface="Arial" charset="0"/>
                <a:ea typeface="Arial" charset="0"/>
                <a:cs typeface="Arial" charset="0"/>
              </a:rPr>
              <a:t>www.BibleStudyDownloads.org</a:t>
            </a:r>
          </a:p>
        </p:txBody>
      </p:sp>
    </p:spTree>
    <p:extLst>
      <p:ext uri="{BB962C8B-B14F-4D97-AF65-F5344CB8AC3E}">
        <p14:creationId xmlns:p14="http://schemas.microsoft.com/office/powerpoint/2010/main" val="2352022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en-US" b="1" dirty="0">
                <a:latin typeface="Arial"/>
                <a:ea typeface="ＭＳ Ｐゴシック" charset="0"/>
                <a:cs typeface="Arial"/>
              </a:rPr>
              <a:t>Passover lambs were roasted whole without any legs broken</a:t>
            </a:r>
          </a:p>
        </p:txBody>
      </p:sp>
      <p:sp>
        <p:nvSpPr>
          <p:cNvPr id="229379" name="TextBox 5"/>
          <p:cNvSpPr txBox="1">
            <a:spLocks noChangeArrowheads="1"/>
          </p:cNvSpPr>
          <p:nvPr/>
        </p:nvSpPr>
        <p:spPr bwMode="auto">
          <a:xfrm>
            <a:off x="0" y="5084763"/>
            <a:ext cx="579596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ru-RU" altLang="ja-JP" sz="2800" b="1" dirty="0">
                <a:solidFill>
                  <a:srgbClr val="FFFFFF"/>
                </a:solidFill>
              </a:rPr>
              <a:t>"</a:t>
            </a:r>
            <a:r>
              <a:rPr lang="en-US" altLang="ja-JP" sz="2800" b="1" dirty="0">
                <a:solidFill>
                  <a:srgbClr val="FFFFFF"/>
                </a:solidFill>
              </a:rPr>
              <a:t>Each Passover lamb must be eaten in one house. Do not carry any of its meat outside, and do not break any of its bones</a:t>
            </a:r>
            <a:r>
              <a:rPr lang="ru-RU" altLang="ja-JP" sz="2800" b="1" dirty="0">
                <a:solidFill>
                  <a:srgbClr val="FFFFFF"/>
                </a:solidFill>
              </a:rPr>
              <a:t>"</a:t>
            </a:r>
            <a:endParaRPr lang="en-US" sz="2800" b="1" dirty="0">
              <a:solidFill>
                <a:srgbClr val="FFFFFF"/>
              </a:solidFill>
            </a:endParaRPr>
          </a:p>
        </p:txBody>
      </p:sp>
      <p:sp>
        <p:nvSpPr>
          <p:cNvPr id="229380" name="TextBox 6"/>
          <p:cNvSpPr txBox="1">
            <a:spLocks noChangeArrowheads="1"/>
          </p:cNvSpPr>
          <p:nvPr/>
        </p:nvSpPr>
        <p:spPr bwMode="auto">
          <a:xfrm>
            <a:off x="3348038" y="6396038"/>
            <a:ext cx="57959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b="1">
                <a:solidFill>
                  <a:srgbClr val="FFFFFF"/>
                </a:solidFill>
              </a:rPr>
              <a:t>Exodus 12:46; cf. Num. 9:12 </a:t>
            </a:r>
          </a:p>
        </p:txBody>
      </p:sp>
    </p:spTree>
    <p:extLst>
      <p:ext uri="{BB962C8B-B14F-4D97-AF65-F5344CB8AC3E}">
        <p14:creationId xmlns:p14="http://schemas.microsoft.com/office/powerpoint/2010/main" val="1683766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en-US" b="1" dirty="0">
                <a:solidFill>
                  <a:schemeClr val="tx1"/>
                </a:solidFill>
                <a:effectLst>
                  <a:glow rad="127000">
                    <a:srgbClr val="000000">
                      <a:alpha val="91000"/>
                    </a:srgbClr>
                  </a:glow>
                </a:effectLst>
                <a:latin typeface="Tahoma" charset="0"/>
                <a:ea typeface="ＭＳ Ｐゴシック" charset="0"/>
              </a:rPr>
              <a:t>Passover lambs are </a:t>
            </a:r>
            <a:r>
              <a:rPr lang="en-US" b="1" i="1" dirty="0">
                <a:solidFill>
                  <a:schemeClr val="tx1"/>
                </a:solidFill>
                <a:effectLst>
                  <a:glow rad="127000">
                    <a:srgbClr val="000000">
                      <a:alpha val="91000"/>
                    </a:srgbClr>
                  </a:glow>
                </a:effectLst>
                <a:latin typeface="Tahoma" charset="0"/>
                <a:ea typeface="ＭＳ Ｐゴシック" charset="0"/>
              </a:rPr>
              <a:t>still</a:t>
            </a:r>
            <a:r>
              <a:rPr lang="en-US" b="1" dirty="0">
                <a:solidFill>
                  <a:schemeClr val="tx1"/>
                </a:solidFill>
                <a:effectLst>
                  <a:glow rad="127000">
                    <a:srgbClr val="000000">
                      <a:alpha val="91000"/>
                    </a:srgbClr>
                  </a:glow>
                </a:effectLst>
                <a:latin typeface="Tahoma" charset="0"/>
                <a:ea typeface="ＭＳ Ｐゴシック" charset="0"/>
              </a:rPr>
              <a:t> roasted whole without any legs broken</a:t>
            </a:r>
          </a:p>
        </p:txBody>
      </p:sp>
    </p:spTree>
    <p:extLst>
      <p:ext uri="{BB962C8B-B14F-4D97-AF65-F5344CB8AC3E}">
        <p14:creationId xmlns:p14="http://schemas.microsoft.com/office/powerpoint/2010/main" val="2706968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en-US" sz="3600" b="1">
                <a:latin typeface="Arial"/>
                <a:ea typeface="ＭＳ Ｐゴシック" charset="0"/>
                <a:cs typeface="Arial"/>
              </a:rPr>
              <a:t>Psalm 34:20 </a:t>
            </a:r>
            <a:r>
              <a:rPr lang="en-US" sz="2800" b="1">
                <a:latin typeface="Arial"/>
                <a:ea typeface="ＭＳ Ｐゴシック" charset="0"/>
                <a:cs typeface="Arial"/>
              </a:rPr>
              <a:t>NLT</a:t>
            </a:r>
            <a:endParaRPr lang="en-US" sz="3600" b="1">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ru-RU" sz="2800" b="1" dirty="0">
                <a:solidFill>
                  <a:srgbClr val="FFFFCC"/>
                </a:solidFill>
                <a:cs typeface="Arial" charset="0"/>
              </a:rPr>
              <a:t>"</a:t>
            </a:r>
            <a:r>
              <a:rPr lang="en-US" sz="2800" b="1" dirty="0">
                <a:solidFill>
                  <a:srgbClr val="FFFFCC"/>
                </a:solidFill>
                <a:cs typeface="Arial" charset="0"/>
              </a:rPr>
              <a:t>For the Lord protects the bones of the righteous;</a:t>
            </a:r>
          </a:p>
          <a:p>
            <a:pPr algn="ctr" defTabSz="914400" fontAlgn="base">
              <a:spcBef>
                <a:spcPct val="0"/>
              </a:spcBef>
              <a:spcAft>
                <a:spcPct val="0"/>
              </a:spcAft>
            </a:pPr>
            <a:r>
              <a:rPr lang="en-US" sz="2800" b="1" dirty="0">
                <a:solidFill>
                  <a:srgbClr val="FFFFCC"/>
                </a:solidFill>
                <a:cs typeface="Arial" charset="0"/>
              </a:rPr>
              <a:t>not one of them is broken!</a:t>
            </a:r>
            <a:r>
              <a:rPr lang="ru-RU" sz="2800" b="1" dirty="0">
                <a:solidFill>
                  <a:srgbClr val="FFFFCC"/>
                </a:solidFill>
                <a:cs typeface="Arial" charset="0"/>
              </a:rPr>
              <a:t>"</a:t>
            </a:r>
            <a:endParaRPr lang="en-US" sz="2800" b="1" dirty="0">
              <a:solidFill>
                <a:srgbClr val="FFFFCC"/>
              </a:solidFill>
              <a:cs typeface="Arial" charset="0"/>
            </a:endParaRPr>
          </a:p>
        </p:txBody>
      </p:sp>
    </p:spTree>
    <p:extLst>
      <p:ext uri="{BB962C8B-B14F-4D97-AF65-F5344CB8AC3E}">
        <p14:creationId xmlns:p14="http://schemas.microsoft.com/office/powerpoint/2010/main" val="2739633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en-US" sz="4800" dirty="0">
                <a:latin typeface="Tahoma" charset="0"/>
                <a:ea typeface="ＭＳ Ｐゴシック" charset="0"/>
              </a:rPr>
              <a:t>Zech. 12:10 </a:t>
            </a:r>
            <a:r>
              <a:rPr lang="en-US" sz="4000" dirty="0">
                <a:latin typeface="Tahoma" charset="0"/>
                <a:ea typeface="ＭＳ Ｐゴシック" charset="0"/>
              </a:rPr>
              <a:t>NLT</a:t>
            </a:r>
            <a:endParaRPr lang="en-US" sz="4800" dirty="0">
              <a:latin typeface="Tahoma" charset="0"/>
              <a:ea typeface="ＭＳ Ｐゴシック"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ru-RU" altLang="ja-JP" sz="3200" b="1" dirty="0">
                <a:solidFill>
                  <a:srgbClr val="FFFFCC"/>
                </a:solidFill>
                <a:cs typeface="Arial" charset="0"/>
              </a:rPr>
              <a:t>"</a:t>
            </a:r>
            <a:r>
              <a:rPr lang="en-US" altLang="ja-JP" sz="3200" b="1" dirty="0">
                <a:solidFill>
                  <a:srgbClr val="FFFFCC"/>
                </a:solidFill>
                <a:cs typeface="Arial" charset="0"/>
              </a:rPr>
              <a:t>Then I will pour out a spirit of grace and prayer on the family of David and on the people of Jerusalem. </a:t>
            </a:r>
            <a:r>
              <a:rPr lang="en-US" altLang="ja-JP" sz="3200" b="1" dirty="0">
                <a:solidFill>
                  <a:srgbClr val="FFFF00"/>
                </a:solidFill>
                <a:cs typeface="Arial" charset="0"/>
              </a:rPr>
              <a:t>They will look on me whom they have pierced </a:t>
            </a:r>
            <a:r>
              <a:rPr lang="en-US" altLang="ja-JP" sz="3200" b="1" dirty="0">
                <a:solidFill>
                  <a:srgbClr val="FFFFCC"/>
                </a:solidFill>
                <a:cs typeface="Arial" charset="0"/>
              </a:rPr>
              <a:t>and mourn for him as for an only son. They will grieve bitterly for him as for a firstborn son who has died.</a:t>
            </a:r>
            <a:r>
              <a:rPr lang="ru-RU" altLang="ja-JP" sz="3200" b="1" dirty="0">
                <a:solidFill>
                  <a:srgbClr val="FFFFCC"/>
                </a:solidFill>
                <a:cs typeface="Arial" charset="0"/>
              </a:rPr>
              <a:t>"</a:t>
            </a:r>
            <a:endParaRPr lang="en-US" sz="3200" b="1" dirty="0">
              <a:solidFill>
                <a:srgbClr val="FFFFCC"/>
              </a:solidFill>
              <a:cs typeface="Arial" charset="0"/>
            </a:endParaRPr>
          </a:p>
        </p:txBody>
      </p:sp>
    </p:spTree>
    <p:extLst>
      <p:ext uri="{BB962C8B-B14F-4D97-AF65-F5344CB8AC3E}">
        <p14:creationId xmlns:p14="http://schemas.microsoft.com/office/powerpoint/2010/main" val="3469925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ru-RU" sz="4800" b="1" dirty="0">
                <a:solidFill>
                  <a:schemeClr val="tx1"/>
                </a:solidFill>
                <a:effectLst>
                  <a:outerShdw blurRad="38100" dist="38100" dir="2700000" algn="tl">
                    <a:srgbClr val="8C0000"/>
                  </a:outerShdw>
                </a:effectLst>
                <a:latin typeface="Tahoma" charset="0"/>
                <a:ea typeface="ＭＳ Ｐゴシック" charset="0"/>
              </a:rPr>
              <a:t>"</a:t>
            </a:r>
            <a:r>
              <a:rPr lang="en-US" sz="4800" b="1" dirty="0">
                <a:solidFill>
                  <a:schemeClr val="tx1"/>
                </a:solidFill>
                <a:effectLst>
                  <a:outerShdw blurRad="38100" dist="38100" dir="2700000" algn="tl">
                    <a:srgbClr val="8C0000"/>
                  </a:outerShdw>
                </a:effectLst>
                <a:latin typeface="Tahoma" charset="0"/>
                <a:ea typeface="ＭＳ Ｐゴシック" charset="0"/>
              </a:rPr>
              <a:t>Blood &amp; Water</a:t>
            </a:r>
            <a:r>
              <a:rPr lang="ru-RU" sz="4800" b="1" dirty="0">
                <a:solidFill>
                  <a:schemeClr val="tx1"/>
                </a:solidFill>
                <a:effectLst>
                  <a:outerShdw blurRad="38100" dist="38100" dir="2700000" algn="tl">
                    <a:srgbClr val="8C0000"/>
                  </a:outerShdw>
                </a:effectLst>
                <a:latin typeface="Tahoma" charset="0"/>
                <a:ea typeface="ＭＳ Ｐゴシック" charset="0"/>
              </a:rPr>
              <a:t>"</a:t>
            </a:r>
            <a:endParaRPr lang="en-US" sz="4800" b="1" dirty="0">
              <a:solidFill>
                <a:schemeClr val="tx1"/>
              </a:solidFill>
              <a:effectLst>
                <a:outerShdw blurRad="38100" dist="38100" dir="2700000" algn="tl">
                  <a:srgbClr val="8C0000"/>
                </a:outerShdw>
              </a:effectLst>
              <a:latin typeface="Tahoma" charset="0"/>
              <a:ea typeface="ＭＳ Ｐゴシック"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400" b="1" dirty="0">
                <a:solidFill>
                  <a:srgbClr val="FFFFFF"/>
                </a:solidFill>
                <a:effectLst>
                  <a:outerShdw blurRad="38100" dist="38100" dir="2700000" algn="tl">
                    <a:srgbClr val="000000"/>
                  </a:outerShdw>
                </a:effectLst>
                <a:latin typeface="Tahoma" charset="0"/>
              </a:rPr>
              <a:t>Heart failure?</a:t>
            </a:r>
          </a:p>
          <a:p>
            <a:pPr defTabSz="914400" eaLnBrk="1" fontAlgn="base" hangingPunct="1">
              <a:spcBef>
                <a:spcPct val="0"/>
              </a:spcBef>
              <a:spcAft>
                <a:spcPct val="0"/>
              </a:spcAft>
              <a:buFont typeface="Arial" charset="0"/>
              <a:buChar char="•"/>
              <a:defRPr/>
            </a:pPr>
            <a:r>
              <a:rPr lang="en-US" sz="4400" b="1" dirty="0">
                <a:solidFill>
                  <a:srgbClr val="FFFFFF"/>
                </a:solidFill>
                <a:effectLst>
                  <a:outerShdw blurRad="38100" dist="38100" dir="2700000" algn="tl">
                    <a:srgbClr val="000000"/>
                  </a:outerShdw>
                </a:effectLst>
                <a:latin typeface="Tahoma" charset="0"/>
              </a:rPr>
              <a:t>New temple (2:19)?</a:t>
            </a:r>
          </a:p>
          <a:p>
            <a:pPr defTabSz="914400" eaLnBrk="1" fontAlgn="base" hangingPunct="1">
              <a:spcBef>
                <a:spcPct val="0"/>
              </a:spcBef>
              <a:spcAft>
                <a:spcPct val="0"/>
              </a:spcAft>
              <a:buFont typeface="Arial" charset="0"/>
              <a:buChar char="•"/>
              <a:defRPr/>
            </a:pPr>
            <a:r>
              <a:rPr lang="en-US" sz="4400" b="1" dirty="0">
                <a:solidFill>
                  <a:srgbClr val="FFFFFF"/>
                </a:solidFill>
                <a:effectLst>
                  <a:outerShdw blurRad="38100" dist="38100" dir="2700000" algn="tl">
                    <a:srgbClr val="000000"/>
                  </a:outerShdw>
                </a:effectLst>
                <a:latin typeface="Tahoma" charset="0"/>
              </a:rPr>
              <a:t>Life through his blood (1:13)?</a:t>
            </a:r>
          </a:p>
          <a:p>
            <a:pPr defTabSz="914400" eaLnBrk="1" fontAlgn="base" hangingPunct="1">
              <a:spcBef>
                <a:spcPct val="0"/>
              </a:spcBef>
              <a:spcAft>
                <a:spcPct val="0"/>
              </a:spcAft>
              <a:buFont typeface="Arial" charset="0"/>
              <a:buChar char="•"/>
              <a:defRPr/>
            </a:pPr>
            <a:r>
              <a:rPr lang="en-US" sz="4400" b="1" dirty="0">
                <a:solidFill>
                  <a:srgbClr val="FFFFFF"/>
                </a:solidFill>
                <a:effectLst>
                  <a:outerShdw blurRad="38100" dist="38100" dir="2700000" algn="tl">
                    <a:srgbClr val="000000"/>
                  </a:outerShdw>
                </a:effectLst>
                <a:latin typeface="Tahoma" charset="0"/>
              </a:rPr>
              <a:t>Death (1 John 1:1)?</a:t>
            </a:r>
          </a:p>
        </p:txBody>
      </p:sp>
    </p:spTree>
    <p:extLst>
      <p:ext uri="{BB962C8B-B14F-4D97-AF65-F5344CB8AC3E}">
        <p14:creationId xmlns:p14="http://schemas.microsoft.com/office/powerpoint/2010/main" val="825018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ru-RU" sz="4000" b="1" dirty="0">
                <a:latin typeface="Arial"/>
                <a:ea typeface="ＭＳ Ｐゴシック" charset="0"/>
                <a:cs typeface="Arial"/>
              </a:rPr>
              <a:t>"</a:t>
            </a:r>
            <a:r>
              <a:rPr lang="en-US" sz="4000" b="1" dirty="0">
                <a:latin typeface="Arial"/>
                <a:ea typeface="ＭＳ Ｐゴシック" charset="0"/>
                <a:cs typeface="Arial"/>
              </a:rPr>
              <a:t>(This report is from an eyewitness giving an accurate account. He speaks the truth so that you also can believe.)</a:t>
            </a:r>
            <a:r>
              <a:rPr lang="ru-RU" sz="4000" b="1" dirty="0">
                <a:latin typeface="Arial"/>
                <a:ea typeface="ＭＳ Ｐゴシック" charset="0"/>
                <a:cs typeface="Arial"/>
              </a:rPr>
              <a:t>"</a:t>
            </a:r>
            <a:r>
              <a:rPr lang="en-US" sz="4000" b="1" dirty="0">
                <a:latin typeface="Arial"/>
                <a:ea typeface="ＭＳ Ｐゴシック" charset="0"/>
                <a:cs typeface="Arial"/>
              </a:rPr>
              <a:t> (19:35 </a:t>
            </a:r>
            <a:r>
              <a:rPr lang="en-US" sz="3200" b="1" dirty="0">
                <a:latin typeface="Arial"/>
                <a:ea typeface="ＭＳ Ｐゴシック" charset="0"/>
                <a:cs typeface="Arial"/>
              </a:rPr>
              <a:t>NLT</a:t>
            </a:r>
            <a:r>
              <a:rPr lang="en-US" sz="4000" b="1" dirty="0">
                <a:latin typeface="Arial"/>
                <a:ea typeface="ＭＳ Ｐゴシック" charset="0"/>
                <a:cs typeface="Arial"/>
              </a:rPr>
              <a:t>)</a:t>
            </a:r>
          </a:p>
        </p:txBody>
      </p:sp>
    </p:spTree>
    <p:extLst>
      <p:ext uri="{BB962C8B-B14F-4D97-AF65-F5344CB8AC3E}">
        <p14:creationId xmlns:p14="http://schemas.microsoft.com/office/powerpoint/2010/main" val="2715058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756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0000"/>
                    </a:schemeClr>
                  </a:glow>
                </a:effectLst>
                <a:latin typeface="Tahoma" charset="0"/>
                <a:ea typeface="ＭＳ Ｐゴシック" charset="0"/>
              </a:rPr>
              <a:t>I.  Christ </a:t>
            </a:r>
            <a:r>
              <a:rPr lang="en-US" sz="4000" b="1" dirty="0">
                <a:solidFill>
                  <a:srgbClr val="000090"/>
                </a:solidFill>
                <a:effectLst>
                  <a:glow rad="139700">
                    <a:schemeClr val="tx1">
                      <a:alpha val="90000"/>
                    </a:schemeClr>
                  </a:glow>
                </a:effectLst>
                <a:latin typeface="Tahoma" charset="0"/>
                <a:ea typeface="ＭＳ Ｐゴシック" charset="0"/>
              </a:rPr>
              <a:t>fulfilled </a:t>
            </a:r>
            <a:r>
              <a:rPr lang="en-US" sz="4000" b="1" dirty="0">
                <a:solidFill>
                  <a:srgbClr val="000000"/>
                </a:solidFill>
                <a:effectLst>
                  <a:glow rad="139700">
                    <a:schemeClr val="tx1">
                      <a:alpha val="90000"/>
                    </a:schemeClr>
                  </a:glow>
                </a:effectLst>
                <a:latin typeface="Tahoma" charset="0"/>
                <a:ea typeface="ＭＳ Ｐゴシック" charset="0"/>
              </a:rPr>
              <a:t>Scripture in his </a:t>
            </a:r>
            <a:r>
              <a:rPr lang="en-US" sz="4000" b="1" dirty="0">
                <a:solidFill>
                  <a:srgbClr val="800000"/>
                </a:solidFill>
                <a:effectLst>
                  <a:glow rad="139700">
                    <a:schemeClr val="tx1">
                      <a:alpha val="90000"/>
                    </a:schemeClr>
                  </a:glow>
                </a:effectLst>
                <a:latin typeface="Tahoma" charset="0"/>
                <a:ea typeface="ＭＳ Ｐゴシック" charset="0"/>
              </a:rPr>
              <a:t>selfless</a:t>
            </a:r>
            <a:r>
              <a:rPr lang="en-US" sz="4000" b="1" dirty="0">
                <a:solidFill>
                  <a:srgbClr val="000000"/>
                </a:solidFill>
                <a:effectLst>
                  <a:glow rad="1397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139700">
                    <a:srgbClr val="FFFFFF">
                      <a:alpha val="90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139700">
                    <a:srgbClr val="FFFFFF">
                      <a:alpha val="90000"/>
                    </a:srgbClr>
                  </a:glow>
                </a:effectLst>
                <a:latin typeface="Tahoma" charset="0"/>
              </a:rPr>
              <a:t>Selflessness</a:t>
            </a:r>
            <a:endParaRPr lang="en-US" sz="4000" b="1" u="sng">
              <a:solidFill>
                <a:srgbClr val="000000"/>
              </a:solidFill>
              <a:effectLst>
                <a:glow rad="139700">
                  <a:srgbClr val="FFFFFF">
                    <a:alpha val="90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dirty="0">
                <a:solidFill>
                  <a:srgbClr val="800000"/>
                </a:solidFill>
                <a:effectLst>
                  <a:glow rad="139700">
                    <a:srgbClr val="FFFFFF">
                      <a:alpha val="90000"/>
                    </a:srgbClr>
                  </a:glow>
                </a:effectLst>
                <a:latin typeface="Tahoma" charset="0"/>
              </a:rPr>
              <a:t>Carried cross</a:t>
            </a:r>
            <a:endParaRPr lang="en-US" sz="4000" b="1" dirty="0">
              <a:solidFill>
                <a:srgbClr val="000000"/>
              </a:solidFill>
              <a:effectLst>
                <a:glow rad="139700">
                  <a:srgbClr val="FFFFFF">
                    <a:alpha val="90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0000"/>
                    </a:srgbClr>
                  </a:glow>
                </a:effectLst>
                <a:latin typeface="Tahoma" charset="0"/>
              </a:rPr>
              <a:t>Crucifixion</a:t>
            </a:r>
            <a:endParaRPr lang="en-US" sz="4000" b="1">
              <a:solidFill>
                <a:srgbClr val="000000"/>
              </a:solidFill>
              <a:effectLst>
                <a:glow rad="139700">
                  <a:srgbClr val="FFFFFF">
                    <a:alpha val="90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0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139700">
                    <a:srgbClr val="FFFFFF">
                      <a:alpha val="90000"/>
                    </a:srgbClr>
                  </a:glow>
                </a:effectLst>
                <a:latin typeface="Tahoma" charset="0"/>
              </a:rPr>
              <a:t>Cared for Mary</a:t>
            </a:r>
            <a:endParaRPr lang="en-US" sz="4000" b="1">
              <a:solidFill>
                <a:srgbClr val="000000"/>
              </a:solidFill>
              <a:effectLst>
                <a:glow rad="139700">
                  <a:srgbClr val="FFFFFF">
                    <a:alpha val="90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0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0000"/>
                    </a:srgbClr>
                  </a:glow>
                </a:effectLst>
                <a:latin typeface="Tahoma"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139700">
                    <a:srgbClr val="FFFFFF">
                      <a:alpha val="90000"/>
                    </a:srgbClr>
                  </a:glow>
                </a:effectLst>
                <a:latin typeface="Tahoma" charset="0"/>
              </a:rPr>
              <a:t>Pierced side</a:t>
            </a:r>
          </a:p>
        </p:txBody>
      </p:sp>
    </p:spTree>
    <p:extLst>
      <p:ext uri="{BB962C8B-B14F-4D97-AF65-F5344CB8AC3E}">
        <p14:creationId xmlns:p14="http://schemas.microsoft.com/office/powerpoint/2010/main" val="3030138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spc="150" dirty="0">
                <a:ln w="11430"/>
                <a:solidFill>
                  <a:srgbClr val="FFFF00"/>
                </a:solidFill>
                <a:effectLst>
                  <a:outerShdw blurRad="25400" algn="tl" rotWithShape="0">
                    <a:srgbClr val="000000">
                      <a:alpha val="43000"/>
                    </a:srgbClr>
                  </a:outerShdw>
                </a:effectLst>
                <a:latin typeface="Arial"/>
                <a:cs typeface="Arial"/>
              </a:rPr>
              <a:t>burial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spc="150" dirty="0">
                <a:ln w="11430"/>
                <a:solidFill>
                  <a:srgbClr val="FFFF00"/>
                </a:solidFill>
                <a:effectLst>
                  <a:outerShdw blurRad="25400" algn="tl" rotWithShape="0">
                    <a:srgbClr val="000000">
                      <a:alpha val="43000"/>
                    </a:srgbClr>
                  </a:outerShdw>
                </a:effectLst>
                <a:latin typeface="Arial"/>
                <a:cs typeface="Arial"/>
              </a:rPr>
              <a:t>dead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2201456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en-US">
                <a:latin typeface="Tahoma" charset="0"/>
                <a:ea typeface="ＭＳ Ｐゴシック" charset="0"/>
              </a:rPr>
              <a:t>Joseph of Arimathea</a:t>
            </a:r>
          </a:p>
        </p:txBody>
      </p:sp>
    </p:spTree>
    <p:extLst>
      <p:ext uri="{BB962C8B-B14F-4D97-AF65-F5344CB8AC3E}">
        <p14:creationId xmlns:p14="http://schemas.microsoft.com/office/powerpoint/2010/main" val="2108731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en-US">
                <a:latin typeface="Tahoma" charset="0"/>
                <a:ea typeface="ＭＳ Ｐゴシック" charset="0"/>
              </a:rPr>
              <a:t>33 Kilos of Spices</a:t>
            </a:r>
          </a:p>
        </p:txBody>
      </p:sp>
    </p:spTree>
    <p:extLst>
      <p:ext uri="{BB962C8B-B14F-4D97-AF65-F5344CB8AC3E}">
        <p14:creationId xmlns:p14="http://schemas.microsoft.com/office/powerpoint/2010/main" val="156367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idx="4294967295"/>
          </p:nvPr>
        </p:nvSpPr>
        <p:spPr>
          <a:xfrm>
            <a:off x="395288" y="-892175"/>
            <a:ext cx="8229600" cy="1143000"/>
          </a:xfrm>
        </p:spPr>
        <p:txBody>
          <a:bodyPr/>
          <a:lstStyle/>
          <a:p>
            <a:r>
              <a:rPr lang="en-US">
                <a:latin typeface="Calibri" charset="0"/>
              </a:rPr>
              <a:t>Love</a:t>
            </a:r>
          </a:p>
        </p:txBody>
      </p:sp>
      <p:pic>
        <p:nvPicPr>
          <p:cNvPr id="1658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1950" y="-10001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641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en-US">
                <a:latin typeface="Tahoma" charset="0"/>
                <a:ea typeface="ＭＳ Ｐゴシック" charset="0"/>
              </a:rPr>
              <a:t>Closing the Tomb</a:t>
            </a:r>
          </a:p>
        </p:txBody>
      </p:sp>
    </p:spTree>
    <p:extLst>
      <p:ext uri="{BB962C8B-B14F-4D97-AF65-F5344CB8AC3E}">
        <p14:creationId xmlns:p14="http://schemas.microsoft.com/office/powerpoint/2010/main" val="563106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en-US" b="1" dirty="0">
                <a:latin typeface="Arial"/>
                <a:ea typeface="ＭＳ Ｐゴシック" charset="0"/>
                <a:cs typeface="Arial"/>
              </a:rPr>
              <a:t>Why was a tomb burial vital?</a:t>
            </a:r>
          </a:p>
        </p:txBody>
      </p:sp>
      <p:pic>
        <p:nvPicPr>
          <p:cNvPr id="243714" name="Picture 2" descr="John 19.40 Moving Body to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6999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en-US">
                <a:latin typeface="Tahoma" charset="0"/>
                <a:ea typeface="ＭＳ Ｐゴシック" charset="0"/>
              </a:rPr>
              <a:t>Hinnom Valley</a:t>
            </a:r>
          </a:p>
        </p:txBody>
      </p:sp>
    </p:spTree>
    <p:extLst>
      <p:ext uri="{BB962C8B-B14F-4D97-AF65-F5344CB8AC3E}">
        <p14:creationId xmlns:p14="http://schemas.microsoft.com/office/powerpoint/2010/main" val="3261843637"/>
      </p:ext>
    </p:extLst>
  </p:cSld>
  <p:clrMapOvr>
    <a:overrideClrMapping bg1="dk2" tx1="lt1" bg2="dk1"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latin typeface="Tahoma" charset="0"/>
                <a:ea typeface="ＭＳ Ｐゴシック" charset="0"/>
              </a:rPr>
              <a:t>Joseph &amp; Nicodemus</a:t>
            </a:r>
          </a:p>
        </p:txBody>
      </p:sp>
    </p:spTree>
    <p:extLst>
      <p:ext uri="{BB962C8B-B14F-4D97-AF65-F5344CB8AC3E}">
        <p14:creationId xmlns:p14="http://schemas.microsoft.com/office/powerpoint/2010/main" val="1526359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en-US" sz="6600">
                <a:latin typeface="Tahoma" charset="0"/>
                <a:ea typeface="ＭＳ Ｐゴシック" charset="0"/>
              </a:rPr>
              <a:t>He was truly dead</a:t>
            </a:r>
          </a:p>
        </p:txBody>
      </p:sp>
    </p:spTree>
    <p:extLst>
      <p:ext uri="{BB962C8B-B14F-4D97-AF65-F5344CB8AC3E}">
        <p14:creationId xmlns:p14="http://schemas.microsoft.com/office/powerpoint/2010/main" val="3891192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4800" b="1" dirty="0">
                <a:solidFill>
                  <a:srgbClr val="FFFFFF"/>
                </a:solidFill>
                <a:effectLst>
                  <a:outerShdw blurRad="38100" dist="38100" dir="2700000" algn="tl">
                    <a:srgbClr val="8C0000"/>
                  </a:outerShdw>
                </a:effectLst>
                <a:latin typeface="Tahoma" charset="0"/>
              </a:rPr>
              <a:t>But how do we </a:t>
            </a:r>
            <a:r>
              <a:rPr lang="en-US" sz="4800" b="1" dirty="0">
                <a:solidFill>
                  <a:srgbClr val="FFFF00"/>
                </a:solidFill>
                <a:latin typeface="Tahoma" charset="0"/>
              </a:rPr>
              <a:t>know</a:t>
            </a:r>
            <a:r>
              <a:rPr lang="en-US" sz="4800" b="1" dirty="0">
                <a:solidFill>
                  <a:srgbClr val="FFFFFF"/>
                </a:solidFill>
                <a:latin typeface="Tahoma" charset="0"/>
              </a:rPr>
              <a:t> </a:t>
            </a:r>
            <a:r>
              <a:rPr lang="en-US" sz="4800" b="1" dirty="0">
                <a:solidFill>
                  <a:srgbClr val="FFFFFF"/>
                </a:solidFill>
                <a:effectLst>
                  <a:outerShdw blurRad="38100" dist="38100" dir="2700000" algn="tl">
                    <a:srgbClr val="8C0000"/>
                  </a:outerShdw>
                </a:effectLst>
                <a:latin typeface="Tahoma" charset="0"/>
              </a:rPr>
              <a:t>that Christ</a:t>
            </a:r>
            <a:r>
              <a:rPr lang="uk-UA" altLang="ja-JP" sz="4800" b="1" dirty="0">
                <a:solidFill>
                  <a:srgbClr val="FFFFFF"/>
                </a:solidFill>
                <a:effectLst>
                  <a:outerShdw blurRad="38100" dist="38100" dir="2700000" algn="tl">
                    <a:srgbClr val="8C0000"/>
                  </a:outerShdw>
                </a:effectLst>
                <a:latin typeface="Tahoma" charset="0"/>
              </a:rPr>
              <a:t>'</a:t>
            </a:r>
            <a:r>
              <a:rPr lang="en-US" sz="4800" b="1" dirty="0">
                <a:solidFill>
                  <a:srgbClr val="FFFFFF"/>
                </a:solidFill>
                <a:effectLst>
                  <a:outerShdw blurRad="38100" dist="38100" dir="2700000" algn="tl">
                    <a:srgbClr val="8C0000"/>
                  </a:outerShdw>
                </a:effectLst>
                <a:latin typeface="Tahoma" charset="0"/>
              </a:rPr>
              <a:t>s death actually paid for our sin?</a:t>
            </a:r>
          </a:p>
        </p:txBody>
      </p:sp>
    </p:spTree>
    <p:extLst>
      <p:ext uri="{BB962C8B-B14F-4D97-AF65-F5344CB8AC3E}">
        <p14:creationId xmlns:p14="http://schemas.microsoft.com/office/powerpoint/2010/main" val="2675354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249858" name="Picture 2" descr="John 19 go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Main Idea</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defTabSz="914400" eaLnBrk="1" hangingPunct="1">
              <a:defRPr/>
            </a:pPr>
            <a:r>
              <a:rPr lang="en-US"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Christ must have died for our sin since it was so </a:t>
            </a:r>
            <a:r>
              <a:rPr lang="en-US" b="1" u="sng"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prophetic</a:t>
            </a:r>
            <a:r>
              <a:rPr lang="en-US"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a:t>
            </a:r>
            <a:r>
              <a:rPr lang="en-US" b="1" u="sng"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selfless</a:t>
            </a:r>
            <a:r>
              <a:rPr lang="en-US"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and </a:t>
            </a:r>
            <a:r>
              <a:rPr lang="en-US" b="1" u="sng"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certain</a:t>
            </a:r>
            <a:r>
              <a:rPr lang="en-US"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a:t>
            </a:r>
          </a:p>
        </p:txBody>
      </p:sp>
    </p:spTree>
    <p:extLst>
      <p:ext uri="{BB962C8B-B14F-4D97-AF65-F5344CB8AC3E}">
        <p14:creationId xmlns:p14="http://schemas.microsoft.com/office/powerpoint/2010/main" val="524076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1905"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266700">
                    <a:schemeClr val="tx1">
                      <a:alpha val="93000"/>
                    </a:schemeClr>
                  </a:glow>
                </a:effectLst>
                <a:latin typeface="Tahoma" charset="0"/>
                <a:ea typeface="ＭＳ Ｐゴシック" charset="0"/>
              </a:rPr>
              <a:t>I.  Christ </a:t>
            </a:r>
            <a:r>
              <a:rPr lang="en-US" sz="4000" b="1">
                <a:solidFill>
                  <a:srgbClr val="000090"/>
                </a:solidFill>
                <a:effectLst>
                  <a:glow rad="266700">
                    <a:schemeClr val="tx1">
                      <a:alpha val="93000"/>
                    </a:schemeClr>
                  </a:glow>
                </a:effectLst>
                <a:latin typeface="Tahoma" charset="0"/>
                <a:ea typeface="ＭＳ Ｐゴシック" charset="0"/>
              </a:rPr>
              <a:t>fulfilled </a:t>
            </a:r>
            <a:r>
              <a:rPr lang="en-US" sz="4000" b="1">
                <a:solidFill>
                  <a:srgbClr val="000000"/>
                </a:solidFill>
                <a:effectLst>
                  <a:glow rad="266700">
                    <a:schemeClr val="tx1">
                      <a:alpha val="93000"/>
                    </a:schemeClr>
                  </a:glow>
                </a:effectLst>
                <a:latin typeface="Tahoma" charset="0"/>
                <a:ea typeface="ＭＳ Ｐゴシック" charset="0"/>
              </a:rPr>
              <a:t>Scripture in his </a:t>
            </a:r>
            <a:r>
              <a:rPr lang="en-US" sz="4000" b="1">
                <a:solidFill>
                  <a:srgbClr val="800000"/>
                </a:solidFill>
                <a:effectLst>
                  <a:glow rad="266700">
                    <a:schemeClr val="tx1">
                      <a:alpha val="93000"/>
                    </a:schemeClr>
                  </a:glow>
                </a:effectLst>
                <a:latin typeface="Tahoma" charset="0"/>
                <a:ea typeface="ＭＳ Ｐゴシック" charset="0"/>
              </a:rPr>
              <a:t>selfless</a:t>
            </a:r>
            <a:r>
              <a:rPr lang="en-US" sz="4000" b="1">
                <a:solidFill>
                  <a:srgbClr val="000000"/>
                </a:solidFill>
                <a:effectLst>
                  <a:glow rad="266700">
                    <a:schemeClr val="tx1">
                      <a:alpha val="93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90"/>
                </a:solidFill>
                <a:effectLst>
                  <a:glow rad="266700">
                    <a:srgbClr val="FFFFFF">
                      <a:alpha val="93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800000"/>
                </a:solidFill>
                <a:effectLst>
                  <a:glow rad="266700">
                    <a:srgbClr val="FFFFFF">
                      <a:alpha val="93000"/>
                    </a:srgbClr>
                  </a:glow>
                </a:effectLst>
                <a:latin typeface="Tahoma" charset="0"/>
              </a:rPr>
              <a:t>Selflessness</a:t>
            </a:r>
            <a:endParaRPr lang="en-US" sz="4000" b="1" u="sng">
              <a:solidFill>
                <a:srgbClr val="000000"/>
              </a:solidFill>
              <a:effectLst>
                <a:glow rad="266700">
                  <a:srgbClr val="FFFFFF">
                    <a:alpha val="93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266700">
                    <a:srgbClr val="FFFFFF">
                      <a:alpha val="93000"/>
                    </a:srgbClr>
                  </a:glow>
                </a:effectLst>
                <a:latin typeface="Tahoma" charset="0"/>
              </a:rPr>
              <a:t>Carried cross</a:t>
            </a:r>
            <a:endParaRPr lang="en-US" sz="4000" b="1">
              <a:solidFill>
                <a:srgbClr val="000000"/>
              </a:solidFill>
              <a:effectLst>
                <a:glow rad="266700">
                  <a:srgbClr val="FFFFFF">
                    <a:alpha val="93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266700">
                    <a:srgbClr val="FFFFFF">
                      <a:alpha val="93000"/>
                    </a:srgbClr>
                  </a:glow>
                </a:effectLst>
                <a:latin typeface="Tahoma" charset="0"/>
              </a:rPr>
              <a:t>Crucifixion</a:t>
            </a:r>
            <a:endParaRPr lang="en-US" sz="4000" b="1">
              <a:solidFill>
                <a:srgbClr val="000000"/>
              </a:solidFill>
              <a:effectLst>
                <a:glow rad="266700">
                  <a:srgbClr val="FFFFFF">
                    <a:alpha val="93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266700">
                    <a:srgbClr val="FFFFFF">
                      <a:alpha val="93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800000"/>
                </a:solidFill>
                <a:effectLst>
                  <a:glow rad="266700">
                    <a:srgbClr val="FFFFFF">
                      <a:alpha val="93000"/>
                    </a:srgbClr>
                  </a:glow>
                </a:effectLst>
                <a:latin typeface="Tahoma" charset="0"/>
              </a:rPr>
              <a:t>Cared for Mary</a:t>
            </a:r>
            <a:endParaRPr lang="en-US" sz="4000" b="1">
              <a:solidFill>
                <a:srgbClr val="000000"/>
              </a:solidFill>
              <a:effectLst>
                <a:glow rad="266700">
                  <a:srgbClr val="FFFFFF">
                    <a:alpha val="93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266700">
                    <a:srgbClr val="FFFFFF">
                      <a:alpha val="93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266700">
                    <a:srgbClr val="FFFFFF">
                      <a:alpha val="93000"/>
                    </a:srgbClr>
                  </a:glow>
                </a:effectLst>
                <a:latin typeface="Tahoma"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defRPr/>
            </a:pPr>
            <a:r>
              <a:rPr lang="en-US" sz="4000" b="1">
                <a:solidFill>
                  <a:srgbClr val="000090"/>
                </a:solidFill>
                <a:effectLst>
                  <a:glow rad="266700">
                    <a:srgbClr val="FFFFFF">
                      <a:alpha val="93000"/>
                    </a:srgbClr>
                  </a:glow>
                </a:effectLst>
                <a:latin typeface="Tahoma" charset="0"/>
              </a:rPr>
              <a:t>Pierced side</a:t>
            </a:r>
          </a:p>
        </p:txBody>
      </p:sp>
    </p:spTree>
    <p:extLst>
      <p:ext uri="{BB962C8B-B14F-4D97-AF65-F5344CB8AC3E}">
        <p14:creationId xmlns:p14="http://schemas.microsoft.com/office/powerpoint/2010/main" val="1713919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a:ln w="11430"/>
                <a:solidFill>
                  <a:srgbClr val="F8F8F8"/>
                </a:solidFill>
                <a:effectLst>
                  <a:outerShdw blurRad="25400" algn="tl" rotWithShape="0">
                    <a:srgbClr val="000000">
                      <a:alpha val="43000"/>
                    </a:srgbClr>
                  </a:outerShdw>
                </a:effectLst>
                <a:latin typeface="Arial"/>
                <a:cs typeface="Arial"/>
              </a:rPr>
              <a:t>II. Christ</a:t>
            </a:r>
            <a:r>
              <a:rPr lang="uk-UA" b="1" spc="150" dirty="0">
                <a:ln w="11430"/>
                <a:solidFill>
                  <a:srgbClr val="F8F8F8"/>
                </a:solidFill>
                <a:effectLst>
                  <a:outerShdw blurRad="25400" algn="tl" rotWithShape="0">
                    <a:srgbClr val="000000">
                      <a:alpha val="43000"/>
                    </a:srgbClr>
                  </a:outerShdw>
                </a:effectLst>
                <a:latin typeface="Arial"/>
                <a:cs typeface="Arial"/>
              </a:rPr>
              <a:t>'</a:t>
            </a:r>
            <a:r>
              <a:rPr lang="en-US" b="1" spc="150" dirty="0">
                <a:ln w="11430"/>
                <a:solidFill>
                  <a:srgbClr val="F8F8F8"/>
                </a:solidFill>
                <a:effectLst>
                  <a:outerShdw blurRad="25400" algn="tl" rotWithShape="0">
                    <a:srgbClr val="000000">
                      <a:alpha val="43000"/>
                    </a:srgbClr>
                  </a:outerShdw>
                </a:effectLst>
                <a:latin typeface="Arial"/>
                <a:cs typeface="Arial"/>
              </a:rPr>
              <a:t>s </a:t>
            </a:r>
            <a:r>
              <a:rPr lang="en-US" b="1" u="sng" spc="150" dirty="0">
                <a:ln w="11430"/>
                <a:solidFill>
                  <a:srgbClr val="FFFF00"/>
                </a:solidFill>
                <a:effectLst>
                  <a:outerShdw blurRad="25400" algn="tl" rotWithShape="0">
                    <a:srgbClr val="000000">
                      <a:alpha val="43000"/>
                    </a:srgbClr>
                  </a:outerShdw>
                </a:effectLst>
                <a:latin typeface="Arial"/>
                <a:cs typeface="Arial"/>
              </a:rPr>
              <a:t>burial</a:t>
            </a:r>
            <a:r>
              <a:rPr lang="en-US" b="1" spc="150" dirty="0">
                <a:ln w="11430"/>
                <a:solidFill>
                  <a:srgbClr val="FFFF00"/>
                </a:solidFill>
                <a:effectLst>
                  <a:outerShdw blurRad="25400" algn="tl" rotWithShape="0">
                    <a:srgbClr val="000000">
                      <a:alpha val="43000"/>
                    </a:srgbClr>
                  </a:outerShdw>
                </a:effectLst>
                <a:latin typeface="Arial"/>
                <a:cs typeface="Arial"/>
              </a:rPr>
              <a:t> </a:t>
            </a:r>
            <a:r>
              <a:rPr lang="en-US" b="1" spc="150" dirty="0">
                <a:ln w="11430"/>
                <a:solidFill>
                  <a:srgbClr val="F8F8F8"/>
                </a:solidFill>
                <a:effectLst>
                  <a:outerShdw blurRad="25400" algn="tl" rotWithShape="0">
                    <a:srgbClr val="000000">
                      <a:alpha val="43000"/>
                    </a:srgbClr>
                  </a:outerShdw>
                </a:effectLst>
                <a:latin typeface="Arial"/>
                <a:cs typeface="Arial"/>
              </a:rPr>
              <a:t>proved he was truly </a:t>
            </a:r>
            <a:r>
              <a:rPr lang="en-US" b="1" u="sng" spc="150" dirty="0">
                <a:ln w="11430"/>
                <a:solidFill>
                  <a:srgbClr val="FFFF00"/>
                </a:solidFill>
                <a:effectLst>
                  <a:outerShdw blurRad="25400" algn="tl" rotWithShape="0">
                    <a:srgbClr val="000000">
                      <a:alpha val="43000"/>
                    </a:srgbClr>
                  </a:outerShdw>
                </a:effectLst>
                <a:latin typeface="Arial"/>
                <a:cs typeface="Arial"/>
              </a:rPr>
              <a:t>dead</a:t>
            </a:r>
            <a:r>
              <a:rPr lang="en-US" b="1" spc="150" dirty="0">
                <a:ln w="11430"/>
                <a:solidFill>
                  <a:srgbClr val="FFFF00"/>
                </a:solidFill>
                <a:effectLst>
                  <a:outerShdw blurRad="25400" algn="tl" rotWithShape="0">
                    <a:srgbClr val="000000">
                      <a:alpha val="43000"/>
                    </a:srgbClr>
                  </a:outerShdw>
                </a:effectLst>
                <a:latin typeface="Arial"/>
                <a:cs typeface="Arial"/>
              </a:rPr>
              <a:t> </a:t>
            </a:r>
            <a:r>
              <a:rPr lang="en-US" b="1" spc="150" dirty="0">
                <a:ln w="11430"/>
                <a:solidFill>
                  <a:srgbClr val="F8F8F8"/>
                </a:solidFill>
                <a:effectLst>
                  <a:outerShdw blurRad="25400" algn="tl" rotWithShape="0">
                    <a:srgbClr val="000000">
                      <a:alpha val="43000"/>
                    </a:srgbClr>
                  </a:outerShdw>
                </a:effectLst>
                <a:latin typeface="Arial"/>
                <a:cs typeface="Arial"/>
              </a:rPr>
              <a:t>(19:38-42).</a:t>
            </a:r>
          </a:p>
        </p:txBody>
      </p:sp>
    </p:spTree>
    <p:extLst>
      <p:ext uri="{BB962C8B-B14F-4D97-AF65-F5344CB8AC3E}">
        <p14:creationId xmlns:p14="http://schemas.microsoft.com/office/powerpoint/2010/main" val="3752999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1238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1" descr="getimage.asp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2163"/>
            <a:ext cx="91487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15" name="Picture 2" descr="just_go_with_it_coming_so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14288"/>
            <a:ext cx="2879725" cy="288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6" name="Title 3"/>
          <p:cNvSpPr>
            <a:spLocks noGrp="1"/>
          </p:cNvSpPr>
          <p:nvPr>
            <p:ph type="title" idx="4294967295"/>
          </p:nvPr>
        </p:nvSpPr>
        <p:spPr>
          <a:xfrm>
            <a:off x="323850" y="-1035050"/>
            <a:ext cx="8229600" cy="1143000"/>
          </a:xfrm>
        </p:spPr>
        <p:txBody>
          <a:bodyPr/>
          <a:lstStyle/>
          <a:p>
            <a:r>
              <a:rPr lang="en-US">
                <a:latin typeface="Calibri" charset="0"/>
              </a:rPr>
              <a:t>Just Go With It</a:t>
            </a:r>
          </a:p>
        </p:txBody>
      </p:sp>
    </p:spTree>
    <p:extLst>
      <p:ext uri="{BB962C8B-B14F-4D97-AF65-F5344CB8AC3E}">
        <p14:creationId xmlns:p14="http://schemas.microsoft.com/office/powerpoint/2010/main" val="4136792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en-US" sz="4000" b="1" dirty="0">
                <a:solidFill>
                  <a:schemeClr val="tx1"/>
                </a:solidFill>
                <a:latin typeface="Tahoma" charset="0"/>
                <a:ea typeface="ＭＳ Ｐゴシック" charset="0"/>
              </a:rPr>
              <a:t>To End All Wars</a:t>
            </a: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3"/>
            <a:ext cx="9166862" cy="5156360"/>
          </a:xfrm>
          <a:prstGeom prst="rect">
            <a:avLst/>
          </a:prstGeom>
        </p:spPr>
      </p:pic>
    </p:spTree>
    <p:extLst>
      <p:ext uri="{BB962C8B-B14F-4D97-AF65-F5344CB8AC3E}">
        <p14:creationId xmlns:p14="http://schemas.microsoft.com/office/powerpoint/2010/main" val="321800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dirty="0">
                <a:solidFill>
                  <a:schemeClr val="tx1"/>
                </a:solidFill>
                <a:effectLst>
                  <a:glow rad="127000">
                    <a:srgbClr val="000000">
                      <a:alpha val="88000"/>
                    </a:srgbClr>
                  </a:glow>
                </a:effectLst>
                <a:latin typeface="Tahoma" charset="0"/>
                <a:ea typeface="ＭＳ Ｐゴシック" charset="0"/>
              </a:rPr>
              <a:t>Golgotha, in The Church of the Holy Sepulcher</a:t>
            </a:r>
          </a:p>
        </p:txBody>
      </p:sp>
    </p:spTree>
    <p:extLst>
      <p:ext uri="{BB962C8B-B14F-4D97-AF65-F5344CB8AC3E}">
        <p14:creationId xmlns:p14="http://schemas.microsoft.com/office/powerpoint/2010/main" val="1644279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4117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2097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en-US" b="1">
                <a:solidFill>
                  <a:schemeClr val="tx1"/>
                </a:solidFill>
                <a:latin typeface="Tahoma" charset="0"/>
                <a:ea typeface="ＭＳ Ｐゴシック" charset="0"/>
              </a:rPr>
              <a:t>Who crucified Jesus?</a:t>
            </a:r>
          </a:p>
        </p:txBody>
      </p:sp>
      <p:pic>
        <p:nvPicPr>
          <p:cNvPr id="263171" name="Picture 2" descr="We crucified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13128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5218" name="Title 1"/>
          <p:cNvSpPr>
            <a:spLocks noGrp="1"/>
          </p:cNvSpPr>
          <p:nvPr>
            <p:ph type="ctrTitle"/>
          </p:nvPr>
        </p:nvSpPr>
        <p:spPr>
          <a:xfrm>
            <a:off x="3810000" y="6019800"/>
            <a:ext cx="5334000" cy="838200"/>
          </a:xfrm>
        </p:spPr>
        <p:txBody>
          <a:bodyPr/>
          <a:lstStyle/>
          <a:p>
            <a:r>
              <a:rPr lang="en-US">
                <a:latin typeface="Arial" charset="0"/>
                <a:ea typeface="ヒラギノ角ゴ Pro W3" charset="0"/>
                <a:cs typeface="ヒラギノ角ゴ Pro W3" charset="0"/>
              </a:rPr>
              <a:t>It is Finished</a:t>
            </a:r>
          </a:p>
        </p:txBody>
      </p:sp>
      <p:pic>
        <p:nvPicPr>
          <p:cNvPr id="265219" name="Picture 3" descr="IT IS FINISH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4000" y="-3175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9349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TT00219.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TT0021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ATT0021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ATT00214.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ATT00211.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52669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67266" name="Title 1"/>
          <p:cNvSpPr>
            <a:spLocks noGrp="1"/>
          </p:cNvSpPr>
          <p:nvPr>
            <p:ph type="title" idx="429496729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rgbClr val="000000"/>
                </a:solidFill>
                <a:effectLst/>
                <a:latin typeface="Tahoma" charset="0"/>
                <a:ea typeface="ＭＳ Ｐゴシック" charset="0"/>
              </a:rPr>
              <a:t>Black</a:t>
            </a:r>
          </a:p>
        </p:txBody>
      </p:sp>
    </p:spTree>
    <p:extLst>
      <p:ext uri="{BB962C8B-B14F-4D97-AF65-F5344CB8AC3E}">
        <p14:creationId xmlns:p14="http://schemas.microsoft.com/office/powerpoint/2010/main" val="1771355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1" descr="Just-Go-With-It-po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9144000" cy="514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Title 2"/>
          <p:cNvSpPr>
            <a:spLocks noGrp="1"/>
          </p:cNvSpPr>
          <p:nvPr>
            <p:ph type="title" idx="4294967295"/>
          </p:nvPr>
        </p:nvSpPr>
        <p:spPr>
          <a:xfrm>
            <a:off x="457200" y="-1035050"/>
            <a:ext cx="8229600" cy="1143000"/>
          </a:xfrm>
        </p:spPr>
        <p:txBody>
          <a:bodyPr/>
          <a:lstStyle/>
          <a:p>
            <a:r>
              <a:rPr lang="en-US">
                <a:latin typeface="Calibri" charset="0"/>
              </a:rPr>
              <a:t>Just Go With It</a:t>
            </a:r>
          </a:p>
        </p:txBody>
      </p:sp>
    </p:spTree>
    <p:extLst>
      <p:ext uri="{BB962C8B-B14F-4D97-AF65-F5344CB8AC3E}">
        <p14:creationId xmlns:p14="http://schemas.microsoft.com/office/powerpoint/2010/main" val="343755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5035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2" name="Title 1"/>
          <p:cNvSpPr>
            <a:spLocks noGrp="1"/>
          </p:cNvSpPr>
          <p:nvPr>
            <p:ph type="title" idx="4294967295"/>
          </p:nvPr>
        </p:nvSpPr>
        <p:spPr>
          <a:xfrm>
            <a:off x="0" y="1268413"/>
            <a:ext cx="2881313" cy="576262"/>
          </a:xfrm>
          <a:solidFill>
            <a:schemeClr val="bg1"/>
          </a:solidFill>
        </p:spPr>
        <p:txBody>
          <a:bodyPr/>
          <a:lstStyle/>
          <a:p>
            <a:r>
              <a:rPr lang="en-US" sz="3200" b="1">
                <a:latin typeface="Calibri" charset="0"/>
              </a:rPr>
              <a:t>JOHN 15:13</a:t>
            </a:r>
          </a:p>
        </p:txBody>
      </p:sp>
      <p:sp>
        <p:nvSpPr>
          <p:cNvPr id="168963" name="Title 1"/>
          <p:cNvSpPr txBox="1">
            <a:spLocks/>
          </p:cNvSpPr>
          <p:nvPr/>
        </p:nvSpPr>
        <p:spPr bwMode="auto">
          <a:xfrm>
            <a:off x="611188" y="2420938"/>
            <a:ext cx="80645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ru-RU" sz="3600" b="1" dirty="0">
                <a:solidFill>
                  <a:srgbClr val="FFFFFF"/>
                </a:solidFill>
                <a:latin typeface="Calibri" charset="0"/>
              </a:rPr>
              <a:t>"</a:t>
            </a:r>
            <a:r>
              <a:rPr lang="en-US" sz="3600" b="1" dirty="0">
                <a:solidFill>
                  <a:srgbClr val="FFFFFF"/>
                </a:solidFill>
                <a:latin typeface="Calibri" charset="0"/>
              </a:rPr>
              <a:t>GREATER LOVE HAS NO ONE THAN THIS, </a:t>
            </a:r>
            <a:r>
              <a:rPr lang="en-US" sz="4000" b="1" dirty="0">
                <a:solidFill>
                  <a:srgbClr val="FFFFFF"/>
                </a:solidFill>
                <a:latin typeface="Calibri" charset="0"/>
              </a:rPr>
              <a:t>THAN TO LAY DOWN ONE</a:t>
            </a:r>
            <a:r>
              <a:rPr lang="uk-UA" sz="4000" b="1" dirty="0">
                <a:solidFill>
                  <a:srgbClr val="FFFFFF"/>
                </a:solidFill>
                <a:latin typeface="Calibri" charset="0"/>
              </a:rPr>
              <a:t>'</a:t>
            </a:r>
            <a:r>
              <a:rPr lang="en-US" sz="4000" b="1" dirty="0">
                <a:solidFill>
                  <a:srgbClr val="FFFFFF"/>
                </a:solidFill>
                <a:latin typeface="Calibri" charset="0"/>
              </a:rPr>
              <a:t>S LIFE FOR HIS FRIENDS.</a:t>
            </a:r>
            <a:r>
              <a:rPr lang="ru-RU" sz="4000" b="1" dirty="0">
                <a:solidFill>
                  <a:srgbClr val="FFFFFF"/>
                </a:solidFill>
                <a:latin typeface="Calibri" charset="0"/>
              </a:rPr>
              <a:t>"</a:t>
            </a:r>
            <a:endParaRPr lang="en-US" sz="4000" b="1" dirty="0">
              <a:solidFill>
                <a:srgbClr val="FFFFFF"/>
              </a:solidFill>
              <a:latin typeface="Calibri" charset="0"/>
            </a:endParaRPr>
          </a:p>
        </p:txBody>
      </p:sp>
    </p:spTree>
    <p:extLst>
      <p:ext uri="{BB962C8B-B14F-4D97-AF65-F5344CB8AC3E}">
        <p14:creationId xmlns:p14="http://schemas.microsoft.com/office/powerpoint/2010/main" val="192689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361488"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4800" b="1" dirty="0">
                <a:solidFill>
                  <a:srgbClr val="FFFFFF"/>
                </a:solidFill>
                <a:effectLst>
                  <a:outerShdw blurRad="38100" dist="38100" dir="2700000" algn="tl">
                    <a:srgbClr val="8C0000"/>
                  </a:outerShdw>
                </a:effectLst>
                <a:latin typeface="Tahoma" charset="0"/>
              </a:rPr>
              <a:t>But how do we </a:t>
            </a:r>
            <a:r>
              <a:rPr lang="en-US" sz="4800" b="1" dirty="0">
                <a:solidFill>
                  <a:srgbClr val="FFFF00"/>
                </a:solidFill>
                <a:latin typeface="Tahoma" charset="0"/>
              </a:rPr>
              <a:t>know</a:t>
            </a:r>
            <a:r>
              <a:rPr lang="en-US" sz="4800" b="1" dirty="0">
                <a:solidFill>
                  <a:srgbClr val="FFFFFF"/>
                </a:solidFill>
                <a:latin typeface="Tahoma" charset="0"/>
              </a:rPr>
              <a:t> </a:t>
            </a:r>
            <a:r>
              <a:rPr lang="en-US" sz="4800" b="1" dirty="0">
                <a:solidFill>
                  <a:srgbClr val="FFFFFF"/>
                </a:solidFill>
                <a:effectLst>
                  <a:outerShdw blurRad="38100" dist="38100" dir="2700000" algn="tl">
                    <a:srgbClr val="8C0000"/>
                  </a:outerShdw>
                </a:effectLst>
                <a:latin typeface="Tahoma" charset="0"/>
              </a:rPr>
              <a:t>that Christ</a:t>
            </a:r>
            <a:r>
              <a:rPr lang="uk-UA" altLang="ja-JP" sz="4800" b="1" dirty="0">
                <a:solidFill>
                  <a:srgbClr val="FFFFFF"/>
                </a:solidFill>
                <a:effectLst>
                  <a:outerShdw blurRad="38100" dist="38100" dir="2700000" algn="tl">
                    <a:srgbClr val="8C0000"/>
                  </a:outerShdw>
                </a:effectLst>
                <a:latin typeface="Tahoma" charset="0"/>
              </a:rPr>
              <a:t>'</a:t>
            </a:r>
            <a:r>
              <a:rPr lang="en-US" sz="4800" b="1" dirty="0">
                <a:solidFill>
                  <a:srgbClr val="FFFFFF"/>
                </a:solidFill>
                <a:effectLst>
                  <a:outerShdw blurRad="38100" dist="38100" dir="2700000" algn="tl">
                    <a:srgbClr val="8C0000"/>
                  </a:outerShdw>
                </a:effectLst>
                <a:latin typeface="Tahoma" charset="0"/>
              </a:rPr>
              <a:t>s death actually paid for our sin?</a:t>
            </a:r>
          </a:p>
        </p:txBody>
      </p:sp>
    </p:spTree>
    <p:extLst>
      <p:ext uri="{BB962C8B-B14F-4D97-AF65-F5344CB8AC3E}">
        <p14:creationId xmlns:p14="http://schemas.microsoft.com/office/powerpoint/2010/main" val="3622719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360</TotalTime>
  <Words>2785</Words>
  <Application>Microsoft Macintosh PowerPoint</Application>
  <PresentationFormat>On-screen Show (4:3)</PresentationFormat>
  <Paragraphs>392</Paragraphs>
  <Slides>68</Slides>
  <Notes>66</Notes>
  <HiddenSlides>1</HiddenSlides>
  <MMClips>1</MMClips>
  <ScaleCrop>false</ScaleCrop>
  <HeadingPairs>
    <vt:vector size="6" baseType="variant">
      <vt:variant>
        <vt:lpstr>Fonts Used</vt:lpstr>
      </vt:variant>
      <vt:variant>
        <vt:i4>11</vt:i4>
      </vt:variant>
      <vt:variant>
        <vt:lpstr>Theme</vt:lpstr>
      </vt:variant>
      <vt:variant>
        <vt:i4>17</vt:i4>
      </vt:variant>
      <vt:variant>
        <vt:lpstr>Slide Titles</vt:lpstr>
      </vt:variant>
      <vt:variant>
        <vt:i4>68</vt:i4>
      </vt:variant>
    </vt:vector>
  </HeadingPairs>
  <TitlesOfParts>
    <vt:vector size="96" baseType="lpstr">
      <vt:lpstr>Dark Horse</vt:lpstr>
      <vt:lpstr>Arial</vt:lpstr>
      <vt:lpstr>Calibri</vt:lpstr>
      <vt:lpstr>Chalkboard</vt:lpstr>
      <vt:lpstr>Comic Sans MS</vt:lpstr>
      <vt:lpstr>Garamond</vt:lpstr>
      <vt:lpstr>Impact</vt:lpstr>
      <vt:lpstr>Tahoma</vt:lpstr>
      <vt:lpstr>Times New Roman</vt:lpstr>
      <vt:lpstr>Verdana</vt:lpstr>
      <vt:lpstr>Wingdings</vt:lpstr>
      <vt:lpstr>49_Blank Presentation</vt:lpstr>
      <vt:lpstr>Slit</vt:lpstr>
      <vt:lpstr>Office Theme</vt:lpstr>
      <vt:lpstr>3_Slit</vt:lpstr>
      <vt:lpstr>Beam</vt:lpstr>
      <vt:lpstr>Globe</vt:lpstr>
      <vt:lpstr>2_Slit</vt:lpstr>
      <vt:lpstr>1_Slit</vt:lpstr>
      <vt:lpstr>Default Design</vt:lpstr>
      <vt:lpstr>4_Slit</vt:lpstr>
      <vt:lpstr>5_Slit</vt:lpstr>
      <vt:lpstr>6_Slit</vt:lpstr>
      <vt:lpstr>7_Slit</vt:lpstr>
      <vt:lpstr>2_Blank Presentation</vt:lpstr>
      <vt:lpstr>1_Beam</vt:lpstr>
      <vt:lpstr>6_Office Theme</vt:lpstr>
      <vt:lpstr>2_Soaring</vt:lpstr>
      <vt:lpstr>The Passion of Christ</vt:lpstr>
      <vt:lpstr>What's so good about Good Friday?</vt:lpstr>
      <vt:lpstr>Passion Week</vt:lpstr>
      <vt:lpstr>He Died for You!</vt:lpstr>
      <vt:lpstr>Love</vt:lpstr>
      <vt:lpstr>Just Go With It</vt:lpstr>
      <vt:lpstr>Just Go With It</vt:lpstr>
      <vt:lpstr>JOHN 15:13</vt:lpstr>
      <vt:lpstr>He Died for You!</vt:lpstr>
      <vt:lpstr>Jesus controlled His own arrest (John 18:1-11).</vt:lpstr>
      <vt:lpstr>Jesus' illegal trials proved Him innocent (18:12–19:16a).</vt:lpstr>
      <vt:lpstr>The Jewish Trials: Annas</vt:lpstr>
      <vt:lpstr>The Illegal Trial by Caiaphas</vt:lpstr>
      <vt:lpstr>The Roman Trials</vt:lpstr>
      <vt:lpstr>Three Roman Mockeries</vt:lpstr>
      <vt:lpstr>Today: Jesus' death paid for our sin (19:16b-42)</vt:lpstr>
      <vt:lpstr>Two Movements</vt:lpstr>
      <vt:lpstr>I.  Christ fulfilled Scripture in his selfless death (19:16b-37). </vt:lpstr>
      <vt:lpstr>Carrying His Own Cross</vt:lpstr>
      <vt:lpstr>I.  Christ fulfilled Scripture in his selfless death (19:16b-37). </vt:lpstr>
      <vt:lpstr>Crucified Naked</vt:lpstr>
      <vt:lpstr>Jesus' Final Movements</vt:lpstr>
      <vt:lpstr>The Placard</vt:lpstr>
      <vt:lpstr>Gordon's Calvary</vt:lpstr>
      <vt:lpstr>Gordon's Calvary</vt:lpstr>
      <vt:lpstr>I.  Christ fulfilled Scripture in his selfless death (19:16b-37). </vt:lpstr>
      <vt:lpstr>5 Items to Divide</vt:lpstr>
      <vt:lpstr>"They divided my garments among themselves and threw dice for my clothing" (Ps. 22:18) </vt:lpstr>
      <vt:lpstr>I.  Christ fulfilled Scripture in his selfless death (19:16b-37). </vt:lpstr>
      <vt:lpstr>Care for His Mother Mary</vt:lpstr>
      <vt:lpstr>I.  Christ fulfilled Scripture in his selfless death (19:16b-37). </vt:lpstr>
      <vt:lpstr>"I am thirsty"  (19:28; cf. Psalm 22:15; 69:21)</vt:lpstr>
      <vt:lpstr>I.  Christ fulfilled Scripture in his selfless death (19:16b-37). </vt:lpstr>
      <vt:lpstr>The Heavy Debt of Sin</vt:lpstr>
      <vt:lpstr>The Debt of Sin</vt:lpstr>
      <vt:lpstr>"It is finished"</vt:lpstr>
      <vt:lpstr>I.  Christ fulfilled Scripture in his selfless death (19:16b-37). </vt:lpstr>
      <vt:lpstr>Why break the legs?</vt:lpstr>
      <vt:lpstr>Passover lambs were unblemished</vt:lpstr>
      <vt:lpstr>Passover lambs were roasted whole without any legs broken</vt:lpstr>
      <vt:lpstr>Passover lambs are still roasted whole without any legs broken</vt:lpstr>
      <vt:lpstr>Psalm 34:20 NLT</vt:lpstr>
      <vt:lpstr>Zech. 12:10 NLT</vt:lpstr>
      <vt:lpstr>"Blood &amp; Water"</vt:lpstr>
      <vt:lpstr>"(This report is from an eyewitness giving an accurate account. He speaks the truth so that you also can believe.)" (19:35 NLT)</vt:lpstr>
      <vt:lpstr>I.  Christ fulfilled Scripture in his selfless death (19:16b-37). </vt:lpstr>
      <vt:lpstr>II. Christ's burial proved he was truly dead (19:38-42).</vt:lpstr>
      <vt:lpstr>Joseph of Arimathea</vt:lpstr>
      <vt:lpstr>33 Kilos of Spices</vt:lpstr>
      <vt:lpstr>Closing the Tomb</vt:lpstr>
      <vt:lpstr>Why was a tomb burial vital?</vt:lpstr>
      <vt:lpstr>Hinnom Valley</vt:lpstr>
      <vt:lpstr>Joseph &amp; Nicodemus</vt:lpstr>
      <vt:lpstr>He was truly dead</vt:lpstr>
      <vt:lpstr>He Died for You!</vt:lpstr>
      <vt:lpstr>Main Idea</vt:lpstr>
      <vt:lpstr>I.  Christ fulfilled Scripture in his selfless death (19:16b-37). </vt:lpstr>
      <vt:lpstr>II. Christ's burial proved he was truly dead (19:38-42).</vt:lpstr>
      <vt:lpstr>To End All Wars</vt:lpstr>
      <vt:lpstr>To End All Wars</vt:lpstr>
      <vt:lpstr>Golgotha, in The Church of the Holy Sepulcher</vt:lpstr>
      <vt:lpstr>Golgotha, in The Church of the Holy Sepulcher</vt:lpstr>
      <vt:lpstr>Golgotha, in The Church of the Holy Sepulcher</vt:lpstr>
      <vt:lpstr>Who crucified Jesus?</vt:lpstr>
      <vt:lpstr>It is Finished</vt:lpstr>
      <vt:lpstr>Cross Too Heavy?</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53</cp:revision>
  <dcterms:created xsi:type="dcterms:W3CDTF">2014-08-02T06:39:19Z</dcterms:created>
  <dcterms:modified xsi:type="dcterms:W3CDTF">2023-02-16T07:24:40Z</dcterms:modified>
</cp:coreProperties>
</file>